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05" r:id="rId2"/>
    <p:sldMasterId id="2147483955" r:id="rId3"/>
    <p:sldMasterId id="2147483939" r:id="rId4"/>
    <p:sldMasterId id="2147483948" r:id="rId5"/>
    <p:sldMasterId id="2147483950" r:id="rId6"/>
    <p:sldMasterId id="2147483683" r:id="rId7"/>
  </p:sldMasterIdLst>
  <p:notesMasterIdLst>
    <p:notesMasterId r:id="rId47"/>
  </p:notesMasterIdLst>
  <p:handoutMasterIdLst>
    <p:handoutMasterId r:id="rId48"/>
  </p:handoutMasterIdLst>
  <p:sldIdLst>
    <p:sldId id="603" r:id="rId8"/>
    <p:sldId id="2742" r:id="rId9"/>
    <p:sldId id="2723" r:id="rId10"/>
    <p:sldId id="2744" r:id="rId11"/>
    <p:sldId id="2672" r:id="rId12"/>
    <p:sldId id="2687" r:id="rId13"/>
    <p:sldId id="2688" r:id="rId14"/>
    <p:sldId id="2743" r:id="rId15"/>
    <p:sldId id="2745" r:id="rId16"/>
    <p:sldId id="2699" r:id="rId17"/>
    <p:sldId id="2700" r:id="rId18"/>
    <p:sldId id="2746" r:id="rId19"/>
    <p:sldId id="2749" r:id="rId20"/>
    <p:sldId id="2711" r:id="rId21"/>
    <p:sldId id="2710" r:id="rId22"/>
    <p:sldId id="2719" r:id="rId23"/>
    <p:sldId id="2713" r:id="rId24"/>
    <p:sldId id="2714" r:id="rId25"/>
    <p:sldId id="2715" r:id="rId26"/>
    <p:sldId id="2712" r:id="rId27"/>
    <p:sldId id="2716" r:id="rId28"/>
    <p:sldId id="2721" r:id="rId29"/>
    <p:sldId id="2750" r:id="rId30"/>
    <p:sldId id="2676" r:id="rId31"/>
    <p:sldId id="2677" r:id="rId32"/>
    <p:sldId id="2678" r:id="rId33"/>
    <p:sldId id="2679" r:id="rId34"/>
    <p:sldId id="2684" r:id="rId35"/>
    <p:sldId id="2685" r:id="rId36"/>
    <p:sldId id="2693" r:id="rId37"/>
    <p:sldId id="2690" r:id="rId38"/>
    <p:sldId id="2691" r:id="rId39"/>
    <p:sldId id="2708" r:id="rId40"/>
    <p:sldId id="2709" r:id="rId41"/>
    <p:sldId id="2696" r:id="rId42"/>
    <p:sldId id="2697" r:id="rId43"/>
    <p:sldId id="2751" r:id="rId44"/>
    <p:sldId id="2681" r:id="rId45"/>
    <p:sldId id="582" r:id="rId4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2D050"/>
    <a:srgbClr val="E2F9D0"/>
    <a:srgbClr val="000000"/>
    <a:srgbClr val="1D1D1A"/>
    <a:srgbClr val="0432FF"/>
    <a:srgbClr val="0096FF"/>
    <a:srgbClr val="F2F2F2"/>
    <a:srgbClr val="4F81BD"/>
    <a:srgbClr val="221815"/>
    <a:srgbClr val="91A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5" autoAdjust="0"/>
    <p:restoredTop sz="96291" autoAdjust="0"/>
  </p:normalViewPr>
  <p:slideViewPr>
    <p:cSldViewPr snapToGrid="0" snapToObjects="1">
      <p:cViewPr varScale="1">
        <p:scale>
          <a:sx n="125" d="100"/>
          <a:sy n="125" d="100"/>
        </p:scale>
        <p:origin x="176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6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C:\Users\z00205060\Desktop\CP项目\规范类文件\新建文件夹\巴展视觉物料规范-18.jpg">
            <a:extLst>
              <a:ext uri="{FF2B5EF4-FFF2-40B4-BE49-F238E27FC236}">
                <a16:creationId xmlns:a16="http://schemas.microsoft.com/office/drawing/2014/main" id="{60D4CF4B-3D9D-564E-9AB4-9D3074BC01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93" y="32809"/>
            <a:ext cx="12196763" cy="685695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C97DCE-0896-AD42-9AE0-7F25594CD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rgbClr val="374154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1B8501-68C3-364E-8EDD-CD53B0A6B5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1D1D1A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8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95400"/>
            <a:ext cx="11161240" cy="5085928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939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907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1" y="240462"/>
            <a:ext cx="10503794" cy="783197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164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470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5" y="1306286"/>
            <a:ext cx="5290949" cy="4931228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0"/>
          </p:nvPr>
        </p:nvSpPr>
        <p:spPr>
          <a:xfrm>
            <a:off x="6296160" y="1306286"/>
            <a:ext cx="5290949" cy="4931228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98566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2834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1757" y="1306285"/>
            <a:ext cx="11161240" cy="4985657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4304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4822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251857"/>
            <a:ext cx="10963473" cy="5103223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9228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415812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208314"/>
            <a:ext cx="5290949" cy="520121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42352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4195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139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1.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213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思考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284513"/>
            <a:ext cx="11161240" cy="5007429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20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24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85E641-72A7-364D-AE4C-713FCA53F2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900" y="3611316"/>
            <a:ext cx="3439096" cy="27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9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43F9233-A8D2-FF4D-8599-097D3F68CF2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414912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27B74F-A921-7E4F-BA5E-E3C8D66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7" y="53555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B8780FF-54FB-3649-B17D-70074C1E6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745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F43595-01DB-2B45-9100-744DCAAE83F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74388" y="1355844"/>
            <a:ext cx="5290949" cy="5053686"/>
          </a:xfrm>
          <a:prstGeom prst="rect">
            <a:avLst/>
          </a:prstGeom>
          <a:noFill/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defRPr sz="2000" b="0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 typeface="Arial" panose="020B0604020202020204" pitchFamily="34" charset="0"/>
              <a:buChar char="◦"/>
              <a:defRPr sz="1866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rgbClr val="92D050"/>
              </a:buClr>
              <a:buFontTx/>
              <a:buChar char="-"/>
              <a:defRPr sz="1599">
                <a:solidFill>
                  <a:srgbClr val="374154"/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74814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A3E95B-424F-4B49-B3DA-B4C385347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57" y="476672"/>
            <a:ext cx="11161239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en-US" altLang="zh-CN" dirty="0"/>
              <a:t>Reference</a:t>
            </a:r>
            <a:r>
              <a:rPr lang="zh-CN" altLang="en-US" dirty="0"/>
              <a:t> 引用</a:t>
            </a:r>
            <a:r>
              <a:rPr lang="en-US" altLang="zh-CN" dirty="0"/>
              <a:t>&amp;</a:t>
            </a:r>
            <a:r>
              <a:rPr lang="zh-CN" altLang="en-US" dirty="0"/>
              <a:t>参考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B5938B7C-F138-C248-A0C6-6700C114BA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484784"/>
            <a:ext cx="11161240" cy="4525736"/>
          </a:xfrm>
          <a:prstGeom prst="rect">
            <a:avLst/>
          </a:prstGeom>
          <a:noFill/>
        </p:spPr>
        <p:txBody>
          <a:bodyPr/>
          <a:lstStyle>
            <a:lvl1pPr marL="457200" marR="0" indent="-45720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AutoNum type="arabicPeriod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252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821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04664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tx1">
                    <a:lumMod val="95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623635" y="1196752"/>
            <a:ext cx="10963473" cy="5197702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tx1">
                    <a:lumMod val="95000"/>
                  </a:schemeClr>
                </a:solidFill>
                <a:latin typeface="Gill Sans MT" panose="020B0502020104020203" pitchFamily="34" charset="0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33757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B2E4210-3B10-3342-821A-8115CF0311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81757" y="489857"/>
            <a:ext cx="11161240" cy="55206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SzPct val="110000"/>
              <a:buFont typeface="+mj-lt"/>
              <a:buNone/>
              <a:tabLst/>
              <a:defRPr kumimoji="0" lang="zh-CN" altLang="en-US" sz="9600" b="1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2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en-US" altLang="zh-CN" dirty="0"/>
              <a:t>N.</a:t>
            </a:r>
            <a:r>
              <a:rPr lang="zh-CN" altLang="en-US" dirty="0"/>
              <a:t> 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92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23636" y="463546"/>
            <a:ext cx="10963473" cy="589190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sz="half" idx="1"/>
          </p:nvPr>
        </p:nvSpPr>
        <p:spPr>
          <a:xfrm>
            <a:off x="719684" y="1351536"/>
            <a:ext cx="10757396" cy="4957784"/>
          </a:xfrm>
          <a:prstGeom prst="rect">
            <a:avLst/>
          </a:prstGeom>
        </p:spPr>
        <p:txBody>
          <a:bodyPr/>
          <a:lstStyle>
            <a:lvl1pPr marL="239106" indent="-239106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760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◦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33696" indent="-23699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90000"/>
                </a:schemeClr>
              </a:buClr>
              <a:buFontTx/>
              <a:buChar char="-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3700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1502228" y="2617826"/>
            <a:ext cx="5127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dirty="0">
                <a:solidFill>
                  <a:srgbClr val="221815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861184-AC94-6541-A9F6-3504B6AC7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10"/>
            <a:ext cx="12196763" cy="479277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11094E6-4D5B-8C42-9657-10EE07AF67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7861" y="3880886"/>
            <a:ext cx="1944216" cy="64392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  <a:latin typeface="ACGN-MiaoGB-Flash" panose="02020300000000000000" pitchFamily="18" charset="-122"/>
                <a:ea typeface="ACGN-MiaoGB-Flash" panose="02020300000000000000" pitchFamily="18" charset="-122"/>
              </a:defRPr>
            </a:lvl1pPr>
          </a:lstStyle>
          <a:p>
            <a:pPr lvl="0"/>
            <a:r>
              <a:rPr lang="en-US" altLang="zh-CN" dirty="0"/>
              <a:t>ZOMI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C68140-F31D-D449-AB97-7D3A7E7A49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1"/>
            <a:ext cx="6559809" cy="270402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Autofit/>
          </a:bodyPr>
          <a:lstStyle>
            <a:lvl1pPr algn="l">
              <a:lnSpc>
                <a:spcPct val="100000"/>
              </a:lnSpc>
              <a:defRPr sz="8800" b="1" i="0">
                <a:solidFill>
                  <a:srgbClr val="FFFFFF"/>
                </a:solidFill>
                <a:latin typeface="Futura Medium" panose="020B0602020204020303" pitchFamily="34" charset="-79"/>
                <a:ea typeface="Microsoft YaHei" panose="020B0503020204020204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6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266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636" y="476672"/>
            <a:ext cx="10958766" cy="589190"/>
          </a:xfrm>
          <a:prstGeom prst="rect">
            <a:avLst/>
          </a:prstGeom>
        </p:spPr>
        <p:txBody>
          <a:bodyPr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3634" y="1306287"/>
            <a:ext cx="10958765" cy="4996542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71B2FF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2248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E415327-0213-194E-B61D-B6ACD317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35" y="558414"/>
            <a:ext cx="10963473" cy="589190"/>
          </a:xfrm>
          <a:prstGeom prst="rect">
            <a:avLst/>
          </a:prstGeom>
        </p:spPr>
        <p:txBody>
          <a:bodyPr anchor="ctr"/>
          <a:lstStyle>
            <a:lvl1pPr algn="l">
              <a:defRPr kumimoji="0" lang="zh-CN" altLang="en-US" sz="2800" b="1" i="0" u="none" strike="noStrike" kern="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utura Medium" panose="020B0602020204020303" pitchFamily="34" charset="-79"/>
                <a:ea typeface="微软雅黑" pitchFamily="34" charset="-122"/>
                <a:cs typeface="Futura Medium" panose="020B0602020204020303" pitchFamily="34" charset="-79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F51793D-2582-2644-B9F5-2A41076AAC3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635" y="1360170"/>
            <a:ext cx="10963473" cy="4994910"/>
          </a:xfrm>
          <a:prstGeom prst="rect">
            <a:avLst/>
          </a:prstGeom>
          <a:noFill/>
        </p:spPr>
        <p:txBody>
          <a:bodyPr/>
          <a:lstStyle>
            <a:lvl1pPr marL="239106" marR="0" indent="-239106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tabLst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1pPr>
            <a:lvl2pPr marL="4760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 typeface="Arial" panose="020B0604020202020204" pitchFamily="34" charset="0"/>
              <a:buChar char="◦"/>
              <a:tabLst/>
              <a:defRPr kumimoji="0" lang="zh-CN" altLang="en-US" sz="18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2pPr>
            <a:lvl3pPr marL="833696" marR="0" indent="-236990" algn="l" defTabSz="1218804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92D050"/>
              </a:buClr>
              <a:buFontTx/>
              <a:buChar char="-"/>
              <a:tabLst/>
              <a:defRPr kumimoji="0" lang="zh-CN" altLang="en-US" sz="1600" b="0" i="0" u="none" strike="noStrike" kern="0" cap="none" spc="0" normalizeH="0" baseline="0" dirty="0">
                <a:ln>
                  <a:noFill/>
                </a:ln>
                <a:solidFill>
                  <a:srgbClr val="374154"/>
                </a:solidFill>
                <a:effectLst/>
                <a:uLnTx/>
                <a:uFillTx/>
                <a:latin typeface="Gill Sans MT" panose="020B0502020104020203" pitchFamily="34" charset="0"/>
                <a:ea typeface="微软雅黑" pitchFamily="34" charset="-122"/>
                <a:cs typeface="+mn-cs"/>
              </a:defRPr>
            </a:lvl3pPr>
            <a:lvl4pPr>
              <a:defRPr sz="1542"/>
            </a:lvl4pPr>
            <a:lvl5pPr>
              <a:defRPr sz="1542"/>
            </a:lvl5pPr>
            <a:lvl6pPr>
              <a:defRPr sz="1542"/>
            </a:lvl6pPr>
            <a:lvl7pPr>
              <a:defRPr sz="1542"/>
            </a:lvl7pPr>
            <a:lvl8pPr>
              <a:defRPr sz="1542"/>
            </a:lvl8pPr>
            <a:lvl9pPr>
              <a:defRPr sz="1542"/>
            </a:lvl9pPr>
          </a:lstStyle>
          <a:p>
            <a:pPr lvl="0"/>
            <a:r>
              <a:rPr lang="zh-CN" altLang="en-US" dirty="0"/>
              <a:t>单击此处编辑母版文本样式 </a:t>
            </a:r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47181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github.com/chenzomi12/DeepLearningSyste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s://chenzomi12.github.io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chenzomi12.github.io/" TargetMode="Externa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https://chenzomi12.github.io/" TargetMode="External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henzomi12.github.io/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henzomi12/DeepLearningSystem" TargetMode="External"/><Relationship Id="rId5" Type="http://schemas.openxmlformats.org/officeDocument/2006/relationships/hyperlink" Target="https://chenzomi12.github.io/" TargetMode="Externa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AA57E4D-57AC-4B4A-BA6C-86FA5001E093}"/>
              </a:ext>
            </a:extLst>
          </p:cNvPr>
          <p:cNvSpPr txBox="1"/>
          <p:nvPr userDrawn="1"/>
        </p:nvSpPr>
        <p:spPr>
          <a:xfrm>
            <a:off x="553765" y="6469851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55D2D48-944A-9C4D-BB22-D76C71F4D94F}"/>
              </a:ext>
            </a:extLst>
          </p:cNvPr>
          <p:cNvSpPr txBox="1"/>
          <p:nvPr userDrawn="1"/>
        </p:nvSpPr>
        <p:spPr>
          <a:xfrm>
            <a:off x="1281791" y="6542628"/>
            <a:ext cx="499730" cy="149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04" fontAlgn="auto">
              <a:spcBef>
                <a:spcPts val="0"/>
              </a:spcBef>
              <a:spcAft>
                <a:spcPts val="0"/>
              </a:spcAft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ea typeface="华文细黑" pitchFamily="2" charset="-122"/>
                <a:cs typeface="Arial" panose="020B0604020202020204" pitchFamily="34" charset="0"/>
              </a:rPr>
              <a:pPr defTabSz="89020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ea typeface="华文细黑" pitchFamily="2" charset="-122"/>
              <a:cs typeface="Arial" panose="020B0604020202020204" pitchFamily="34" charset="0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856DBD81-A7BD-584A-94D7-31E1EFFD9F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474645" y="6263990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0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E738B7-F398-0746-82A7-6856A70110C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48541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0021EBA7-FAE3-FF4A-A451-258276F9F3D7}"/>
              </a:ext>
            </a:extLst>
          </p:cNvPr>
          <p:cNvSpPr txBox="1"/>
          <p:nvPr userDrawn="1"/>
        </p:nvSpPr>
        <p:spPr>
          <a:xfrm>
            <a:off x="8474645" y="6468770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B527018-A8C0-2549-A68F-07BA1E9986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6C2E1D7-5E39-AB4F-9CBA-46A0ADF0768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F1C80BB-D03E-114E-9AE3-8A8609E07672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2F0883A7-BCE1-2342-91EE-B3A807B5E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69E12922-9CE0-8144-94EA-24B51ED17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0F94F024-0AF6-FC47-8DFC-F35CD6931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DB1F3D1-02FB-D34F-A2B5-3688CF5FB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F78FB0B0-0E5C-954F-8BC1-1A273BD1E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04B50A98-6A94-6845-B2AF-0E608B122E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BCE565D0-22C1-2E47-ADDF-A42AB04FB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031360E-60D8-3748-820B-120AFA81D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5E103C08-5827-934C-9FE6-DE811B5CB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51B2DE11-DBCC-F442-A2A8-08E9F5E75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BA4F0379-6F0F-1648-B5CB-024104F1D9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52A1B2A2-CFB4-474D-98D0-AB0319675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3811321C-E020-4C46-80FA-B6E6B3D2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2CE6974-5699-B64E-8748-C7AA8B59A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CCDD0EC8-DEF3-D74F-A0CE-471C31C1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86D01087-413E-624D-80E9-CFAFB3275F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752C8B9C-9D84-5845-BD1F-44013C8C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4EB35639-3259-C847-8C55-4E4D266AB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A11EF571-49DB-8249-99C5-89BC145C8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3E8B53FC-E145-3F43-AFF8-EB48BC38C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E83DBCC2-696B-AD41-A7AF-7192CD834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6A0F83C8-66F9-C646-AA29-C7361B300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E6045887-7F8F-F440-87E6-90112BBCA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DBF25C-CD8A-344D-A2B6-9F694BE52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5756FACE-B85A-BE48-89D3-72CDE423E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E6546FA-A3AE-1445-B5F3-D3FDF9B38B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0213551D-0E39-714A-974C-324089C14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38E6BB56-0E57-4D4C-B890-D407AD370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016E85E5-8603-064F-9B53-45C9479EF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1979A07-7FC0-794E-902D-DE18D921B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3F0325B4-35DD-E041-BA7F-B681242FA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160A308A-50A9-9C4C-AF71-79017E36F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97497718-5961-5446-9E28-15CA3A213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8375F904-41AE-8146-8E09-C35AB795A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A1D3B9B0-CDE9-5244-9364-3FE76EE1F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AF07594E-C433-FB4E-964B-FCB6E508F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472C57FE-7162-354F-8D2E-9F74E180F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8BB07287-2BF7-1B49-8591-59AFBCE1E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61C593D7-BCA8-E243-A350-D473367FC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96E2ACF3-8945-A846-9A76-24E4F1DE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53F68A40-98FE-C049-8646-AF3B4B8F3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3BFBC783-6197-584C-9E4F-7F6798332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F328BC2C-2255-5149-9F7A-DC0F920F6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AAB98B3A-E4B0-2D42-BAB5-43D7B746D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8D176379-BF63-7941-891A-34942201E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13D5D356-16D2-B246-A39E-2D07E1183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FECA42F8-FF45-2044-BDE7-C7DC7313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876AF6DD-69F9-C045-A4F0-136C6B6FD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4F4D979B-6877-8B4F-A4FA-9E3CE00D7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E43DD49F-0BC6-3747-A13F-DE3AA7A7B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BB6E2340-8FC3-9F41-90FC-E9FA72BF8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F263B7C8-E521-0E45-9A58-8DDA996B8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A6737B0A-F864-984A-A19F-C3EC17AAF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5B9BA48-ED89-8B49-AD44-240DFC5FF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F26C55AE-82C0-774A-882B-C7833150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CAFAE89-B656-4746-BC1E-D3C1280B5E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6D795F3C-0237-324F-80C3-9430CC4BF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9ADB2399-C60A-7A44-8C6F-E3590DEF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912018D6-5AF7-5943-B320-8F5D89080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6EF094BD-5040-0B4A-B88D-E7F28A84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502C6170-7CB7-394C-BE52-E190A4301F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7A3800C-B41D-234A-A87E-252E6E1FA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23322F17-4B9D-694B-B104-8990972D1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9797F0C5-A026-3244-A76E-D6D13AD0B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97DCAD35-B13D-434B-8C71-4E7F9CB05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DC6B5320-2274-E045-B8A8-8FE53CC3B6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BC896F73-AACB-B442-98B8-56AAA88503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70" r:id="rId2"/>
    <p:sldLayoutId id="2147483947" r:id="rId3"/>
    <p:sldLayoutId id="2147483819" r:id="rId4"/>
    <p:sldLayoutId id="2147483820" r:id="rId5"/>
    <p:sldLayoutId id="2147483892" r:id="rId6"/>
    <p:sldLayoutId id="2147483824" r:id="rId7"/>
    <p:sldLayoutId id="2147483968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365440" y="6413378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2024/7/21</a:t>
            </a:fld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9514255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516A7C5-B605-6B44-A7BE-28ADB9219092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495ED-F2F9-A345-AD2E-98BB16884A2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9B5DC586-B9B6-944A-9389-8211B4B1FD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60188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https://chenzomi12.github.io/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5BBC3D22-C8BD-6E40-9853-81A509B630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35D8D64-3517-884F-A63A-6B170EC85CBD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8E3478-8E25-0C41-BD64-C4CBF7CC9FC7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99A42DA1-5B3C-B74E-A538-0FE12DEAA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5" name="Rectangle 19">
                <a:extLst>
                  <a:ext uri="{FF2B5EF4-FFF2-40B4-BE49-F238E27FC236}">
                    <a16:creationId xmlns:a16="http://schemas.microsoft.com/office/drawing/2014/main" id="{EAC6B2B5-38BF-D042-A46B-CDC1AC508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0">
                <a:extLst>
                  <a:ext uri="{FF2B5EF4-FFF2-40B4-BE49-F238E27FC236}">
                    <a16:creationId xmlns:a16="http://schemas.microsoft.com/office/drawing/2014/main" id="{F9D1E726-1474-2649-B299-B3482A2F1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1">
                <a:extLst>
                  <a:ext uri="{FF2B5EF4-FFF2-40B4-BE49-F238E27FC236}">
                    <a16:creationId xmlns:a16="http://schemas.microsoft.com/office/drawing/2014/main" id="{637D7899-2375-9A40-AE33-ADF2A472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2">
                <a:extLst>
                  <a:ext uri="{FF2B5EF4-FFF2-40B4-BE49-F238E27FC236}">
                    <a16:creationId xmlns:a16="http://schemas.microsoft.com/office/drawing/2014/main" id="{5CF63C11-61F8-AD4E-BA74-564C0CB42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23">
              <a:extLst>
                <a:ext uri="{FF2B5EF4-FFF2-40B4-BE49-F238E27FC236}">
                  <a16:creationId xmlns:a16="http://schemas.microsoft.com/office/drawing/2014/main" id="{6C44727B-F11C-CF4F-9470-4376C255C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1" name="Rectangle 24">
                <a:extLst>
                  <a:ext uri="{FF2B5EF4-FFF2-40B4-BE49-F238E27FC236}">
                    <a16:creationId xmlns:a16="http://schemas.microsoft.com/office/drawing/2014/main" id="{87D9D541-DBBF-204B-99C2-317D2560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25">
                <a:extLst>
                  <a:ext uri="{FF2B5EF4-FFF2-40B4-BE49-F238E27FC236}">
                    <a16:creationId xmlns:a16="http://schemas.microsoft.com/office/drawing/2014/main" id="{7255439D-C16A-584B-8A71-64DEC7A13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6">
                <a:extLst>
                  <a:ext uri="{FF2B5EF4-FFF2-40B4-BE49-F238E27FC236}">
                    <a16:creationId xmlns:a16="http://schemas.microsoft.com/office/drawing/2014/main" id="{851D12BE-779D-2248-A49C-B2A3E190C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7">
                <a:extLst>
                  <a:ext uri="{FF2B5EF4-FFF2-40B4-BE49-F238E27FC236}">
                    <a16:creationId xmlns:a16="http://schemas.microsoft.com/office/drawing/2014/main" id="{E3E05B9C-6535-1145-A5FB-362B2D3C5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8">
              <a:extLst>
                <a:ext uri="{FF2B5EF4-FFF2-40B4-BE49-F238E27FC236}">
                  <a16:creationId xmlns:a16="http://schemas.microsoft.com/office/drawing/2014/main" id="{40AB3C45-D453-8445-A666-F4AB773FD2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7" name="Rectangle 29">
                <a:extLst>
                  <a:ext uri="{FF2B5EF4-FFF2-40B4-BE49-F238E27FC236}">
                    <a16:creationId xmlns:a16="http://schemas.microsoft.com/office/drawing/2014/main" id="{2BE8D4FD-647F-484A-BB3D-3A53BE127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0">
                <a:extLst>
                  <a:ext uri="{FF2B5EF4-FFF2-40B4-BE49-F238E27FC236}">
                    <a16:creationId xmlns:a16="http://schemas.microsoft.com/office/drawing/2014/main" id="{98D950A1-D582-7D40-ACAD-024FDCD17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1">
                <a:extLst>
                  <a:ext uri="{FF2B5EF4-FFF2-40B4-BE49-F238E27FC236}">
                    <a16:creationId xmlns:a16="http://schemas.microsoft.com/office/drawing/2014/main" id="{477D579F-3EEC-D94E-9BE8-2749901AD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2">
                <a:extLst>
                  <a:ext uri="{FF2B5EF4-FFF2-40B4-BE49-F238E27FC236}">
                    <a16:creationId xmlns:a16="http://schemas.microsoft.com/office/drawing/2014/main" id="{E9024426-6600-B444-9917-C935F8151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33">
              <a:extLst>
                <a:ext uri="{FF2B5EF4-FFF2-40B4-BE49-F238E27FC236}">
                  <a16:creationId xmlns:a16="http://schemas.microsoft.com/office/drawing/2014/main" id="{6DDF88EC-F185-FC48-9C8B-64D35611C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3" name="Rectangle 34">
                <a:extLst>
                  <a:ext uri="{FF2B5EF4-FFF2-40B4-BE49-F238E27FC236}">
                    <a16:creationId xmlns:a16="http://schemas.microsoft.com/office/drawing/2014/main" id="{389678E6-E69F-CB4D-A47C-84CC217B6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35">
                <a:extLst>
                  <a:ext uri="{FF2B5EF4-FFF2-40B4-BE49-F238E27FC236}">
                    <a16:creationId xmlns:a16="http://schemas.microsoft.com/office/drawing/2014/main" id="{0643F449-48E1-7447-BAEA-1D5F093D4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6">
                <a:extLst>
                  <a:ext uri="{FF2B5EF4-FFF2-40B4-BE49-F238E27FC236}">
                    <a16:creationId xmlns:a16="http://schemas.microsoft.com/office/drawing/2014/main" id="{4B468376-C520-154C-AC89-55E375AB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7">
                <a:extLst>
                  <a:ext uri="{FF2B5EF4-FFF2-40B4-BE49-F238E27FC236}">
                    <a16:creationId xmlns:a16="http://schemas.microsoft.com/office/drawing/2014/main" id="{1CB5AA30-0ADA-A349-A715-C82F12502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F2485F85-A439-F243-A409-617485D04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9" name="Rectangle 39">
                <a:extLst>
                  <a:ext uri="{FF2B5EF4-FFF2-40B4-BE49-F238E27FC236}">
                    <a16:creationId xmlns:a16="http://schemas.microsoft.com/office/drawing/2014/main" id="{4BECDF48-4AE9-F94C-882E-CE5B445C9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0">
                <a:extLst>
                  <a:ext uri="{FF2B5EF4-FFF2-40B4-BE49-F238E27FC236}">
                    <a16:creationId xmlns:a16="http://schemas.microsoft.com/office/drawing/2014/main" id="{04A87568-2F86-3C45-B686-C972508E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1">
                <a:extLst>
                  <a:ext uri="{FF2B5EF4-FFF2-40B4-BE49-F238E27FC236}">
                    <a16:creationId xmlns:a16="http://schemas.microsoft.com/office/drawing/2014/main" id="{FAFABB8C-8CD0-9C41-84FA-F73A526CF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2">
                <a:extLst>
                  <a:ext uri="{FF2B5EF4-FFF2-40B4-BE49-F238E27FC236}">
                    <a16:creationId xmlns:a16="http://schemas.microsoft.com/office/drawing/2014/main" id="{BFC0E70D-422D-F347-8E12-5B62F6EA7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43">
              <a:extLst>
                <a:ext uri="{FF2B5EF4-FFF2-40B4-BE49-F238E27FC236}">
                  <a16:creationId xmlns:a16="http://schemas.microsoft.com/office/drawing/2014/main" id="{626CB16A-C156-0A41-AE7F-15D3D11786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5" name="Rectangle 44">
                <a:extLst>
                  <a:ext uri="{FF2B5EF4-FFF2-40B4-BE49-F238E27FC236}">
                    <a16:creationId xmlns:a16="http://schemas.microsoft.com/office/drawing/2014/main" id="{F452AD4A-D9DB-6444-A6BE-EF2618579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45">
                <a:extLst>
                  <a:ext uri="{FF2B5EF4-FFF2-40B4-BE49-F238E27FC236}">
                    <a16:creationId xmlns:a16="http://schemas.microsoft.com/office/drawing/2014/main" id="{F3770997-588A-094B-B497-0102B2232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6">
                <a:extLst>
                  <a:ext uri="{FF2B5EF4-FFF2-40B4-BE49-F238E27FC236}">
                    <a16:creationId xmlns:a16="http://schemas.microsoft.com/office/drawing/2014/main" id="{B03F1CF5-E133-D247-A1CE-1CFCEC83E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7">
                <a:extLst>
                  <a:ext uri="{FF2B5EF4-FFF2-40B4-BE49-F238E27FC236}">
                    <a16:creationId xmlns:a16="http://schemas.microsoft.com/office/drawing/2014/main" id="{60CDEEAF-577F-3C49-A82A-82596D84B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8">
              <a:extLst>
                <a:ext uri="{FF2B5EF4-FFF2-40B4-BE49-F238E27FC236}">
                  <a16:creationId xmlns:a16="http://schemas.microsoft.com/office/drawing/2014/main" id="{6603BD30-8AE9-7245-853C-33F5F4A0E2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1" name="Rectangle 49">
                <a:extLst>
                  <a:ext uri="{FF2B5EF4-FFF2-40B4-BE49-F238E27FC236}">
                    <a16:creationId xmlns:a16="http://schemas.microsoft.com/office/drawing/2014/main" id="{3A0A4AC8-171B-3E49-A644-F47B5969E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0">
                <a:extLst>
                  <a:ext uri="{FF2B5EF4-FFF2-40B4-BE49-F238E27FC236}">
                    <a16:creationId xmlns:a16="http://schemas.microsoft.com/office/drawing/2014/main" id="{1B268DC4-FD2C-D141-BBA4-3BE35F65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1">
                <a:extLst>
                  <a:ext uri="{FF2B5EF4-FFF2-40B4-BE49-F238E27FC236}">
                    <a16:creationId xmlns:a16="http://schemas.microsoft.com/office/drawing/2014/main" id="{07980EB2-A6E5-594E-9970-70D98AD88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2">
                <a:extLst>
                  <a:ext uri="{FF2B5EF4-FFF2-40B4-BE49-F238E27FC236}">
                    <a16:creationId xmlns:a16="http://schemas.microsoft.com/office/drawing/2014/main" id="{1BE35F9F-DB1B-2043-9520-4EF858CC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53">
              <a:extLst>
                <a:ext uri="{FF2B5EF4-FFF2-40B4-BE49-F238E27FC236}">
                  <a16:creationId xmlns:a16="http://schemas.microsoft.com/office/drawing/2014/main" id="{4823545C-798A-6542-BB3C-C0BF810FA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7" name="Rectangle 54">
                <a:extLst>
                  <a:ext uri="{FF2B5EF4-FFF2-40B4-BE49-F238E27FC236}">
                    <a16:creationId xmlns:a16="http://schemas.microsoft.com/office/drawing/2014/main" id="{290EEB78-501D-6449-BDE5-919C25BC7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55">
                <a:extLst>
                  <a:ext uri="{FF2B5EF4-FFF2-40B4-BE49-F238E27FC236}">
                    <a16:creationId xmlns:a16="http://schemas.microsoft.com/office/drawing/2014/main" id="{BA89D749-719F-0443-BA3E-46E583480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6">
                <a:extLst>
                  <a:ext uri="{FF2B5EF4-FFF2-40B4-BE49-F238E27FC236}">
                    <a16:creationId xmlns:a16="http://schemas.microsoft.com/office/drawing/2014/main" id="{35E598F0-CA20-B14D-83D1-9E589F45D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7">
                <a:extLst>
                  <a:ext uri="{FF2B5EF4-FFF2-40B4-BE49-F238E27FC236}">
                    <a16:creationId xmlns:a16="http://schemas.microsoft.com/office/drawing/2014/main" id="{77F1BE84-112F-894B-ADCE-96902DB8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8">
              <a:extLst>
                <a:ext uri="{FF2B5EF4-FFF2-40B4-BE49-F238E27FC236}">
                  <a16:creationId xmlns:a16="http://schemas.microsoft.com/office/drawing/2014/main" id="{66DC0D8F-F34A-6A4C-B199-F26232921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3" name="Rectangle 59">
                <a:extLst>
                  <a:ext uri="{FF2B5EF4-FFF2-40B4-BE49-F238E27FC236}">
                    <a16:creationId xmlns:a16="http://schemas.microsoft.com/office/drawing/2014/main" id="{CEFF4B89-757A-734B-9E48-EDBF09A15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0">
                <a:extLst>
                  <a:ext uri="{FF2B5EF4-FFF2-40B4-BE49-F238E27FC236}">
                    <a16:creationId xmlns:a16="http://schemas.microsoft.com/office/drawing/2014/main" id="{A86470B6-3FF2-BB43-A0FF-246834928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1">
                <a:extLst>
                  <a:ext uri="{FF2B5EF4-FFF2-40B4-BE49-F238E27FC236}">
                    <a16:creationId xmlns:a16="http://schemas.microsoft.com/office/drawing/2014/main" id="{78065FA0-C09E-F946-BD70-9BD0F6651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2">
                <a:extLst>
                  <a:ext uri="{FF2B5EF4-FFF2-40B4-BE49-F238E27FC236}">
                    <a16:creationId xmlns:a16="http://schemas.microsoft.com/office/drawing/2014/main" id="{5A4E9EBA-3AA7-C844-8A86-D54CBFA09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63">
              <a:extLst>
                <a:ext uri="{FF2B5EF4-FFF2-40B4-BE49-F238E27FC236}">
                  <a16:creationId xmlns:a16="http://schemas.microsoft.com/office/drawing/2014/main" id="{53BD6958-0F63-EC42-9B25-255D536CB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9" name="Rectangle 64">
                <a:extLst>
                  <a:ext uri="{FF2B5EF4-FFF2-40B4-BE49-F238E27FC236}">
                    <a16:creationId xmlns:a16="http://schemas.microsoft.com/office/drawing/2014/main" id="{014E0DB4-2157-1741-8B3C-4D60FE00F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2134725-6CDE-8E44-B6FE-84B417079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6">
                <a:extLst>
                  <a:ext uri="{FF2B5EF4-FFF2-40B4-BE49-F238E27FC236}">
                    <a16:creationId xmlns:a16="http://schemas.microsoft.com/office/drawing/2014/main" id="{7B152D95-53AB-1446-8963-4F690D0B4D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7">
                <a:extLst>
                  <a:ext uri="{FF2B5EF4-FFF2-40B4-BE49-F238E27FC236}">
                    <a16:creationId xmlns:a16="http://schemas.microsoft.com/office/drawing/2014/main" id="{501AC583-7D2F-4E47-805E-A70E2CF2C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8">
              <a:extLst>
                <a:ext uri="{FF2B5EF4-FFF2-40B4-BE49-F238E27FC236}">
                  <a16:creationId xmlns:a16="http://schemas.microsoft.com/office/drawing/2014/main" id="{D5FD12C7-5303-CE46-863E-E4BA2209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752B8E1E-F1FA-6246-B1E2-9C6A76F47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104731CA-2266-3A44-9795-1845012CD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E848CB10-70CB-CF43-90F7-F595FCB7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6645FE51-27F5-B248-BE72-49BDC5BB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73">
              <a:extLst>
                <a:ext uri="{FF2B5EF4-FFF2-40B4-BE49-F238E27FC236}">
                  <a16:creationId xmlns:a16="http://schemas.microsoft.com/office/drawing/2014/main" id="{C4AF28F0-D2D6-F14D-B230-C6C34D6722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1" name="Rectangle 74">
                <a:extLst>
                  <a:ext uri="{FF2B5EF4-FFF2-40B4-BE49-F238E27FC236}">
                    <a16:creationId xmlns:a16="http://schemas.microsoft.com/office/drawing/2014/main" id="{56498193-3B70-7347-8991-390369307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75">
                <a:extLst>
                  <a:ext uri="{FF2B5EF4-FFF2-40B4-BE49-F238E27FC236}">
                    <a16:creationId xmlns:a16="http://schemas.microsoft.com/office/drawing/2014/main" id="{78FD35E8-09A6-714A-BAF7-F9832E07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6">
                <a:extLst>
                  <a:ext uri="{FF2B5EF4-FFF2-40B4-BE49-F238E27FC236}">
                    <a16:creationId xmlns:a16="http://schemas.microsoft.com/office/drawing/2014/main" id="{4CE4DCF4-6042-C841-9228-FAD129DAC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7">
                <a:extLst>
                  <a:ext uri="{FF2B5EF4-FFF2-40B4-BE49-F238E27FC236}">
                    <a16:creationId xmlns:a16="http://schemas.microsoft.com/office/drawing/2014/main" id="{43CB7E77-D2AD-B949-96C6-A0EE7618C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8">
              <a:extLst>
                <a:ext uri="{FF2B5EF4-FFF2-40B4-BE49-F238E27FC236}">
                  <a16:creationId xmlns:a16="http://schemas.microsoft.com/office/drawing/2014/main" id="{8171FCA2-A2FC-5148-BE04-F1B1D5574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BDFE6B5E-28A5-1841-9B7A-60D3BFEAD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8" name="Rectangle 80">
                <a:extLst>
                  <a:ext uri="{FF2B5EF4-FFF2-40B4-BE49-F238E27FC236}">
                    <a16:creationId xmlns:a16="http://schemas.microsoft.com/office/drawing/2014/main" id="{8B212038-05CE-D340-81F3-474863485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1">
                <a:extLst>
                  <a:ext uri="{FF2B5EF4-FFF2-40B4-BE49-F238E27FC236}">
                    <a16:creationId xmlns:a16="http://schemas.microsoft.com/office/drawing/2014/main" id="{C439AEEB-9DFA-9640-8B30-6322301EF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AD11A216-A03A-C042-A782-43EC94D9F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9" name="Rectangle 83">
            <a:extLst>
              <a:ext uri="{FF2B5EF4-FFF2-40B4-BE49-F238E27FC236}">
                <a16:creationId xmlns:a16="http://schemas.microsoft.com/office/drawing/2014/main" id="{3D0F0BF1-B66F-6949-972A-F9A7384408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16D311E9-0B5E-5149-BD0E-7C502CD6B2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27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63" r:id="rId2"/>
    <p:sldLayoutId id="2147483964" r:id="rId3"/>
    <p:sldLayoutId id="2147483975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32E328A-0E7B-D747-843C-A7F1DB0AF41E}"/>
              </a:ext>
            </a:extLst>
          </p:cNvPr>
          <p:cNvSpPr/>
          <p:nvPr userDrawn="1"/>
        </p:nvSpPr>
        <p:spPr bwMode="auto">
          <a:xfrm>
            <a:off x="-11430" y="4558094"/>
            <a:ext cx="12230643" cy="2842586"/>
          </a:xfrm>
          <a:prstGeom prst="rect">
            <a:avLst/>
          </a:prstGeom>
          <a:blipFill dpi="0" rotWithShape="1">
            <a:blip r:embed="rId11" cstate="print">
              <a:alphaModFix amt="17000"/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Rectangle 86">
            <a:extLst>
              <a:ext uri="{FF2B5EF4-FFF2-40B4-BE49-F238E27FC236}">
                <a16:creationId xmlns:a16="http://schemas.microsoft.com/office/drawing/2014/main" id="{596E891C-ADFE-FE42-86C8-8EDC78CF6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60570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8A3F60EC-F50D-F64E-B345-0B2C9F4821B7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6F034E5-6103-534F-B0F4-B7D7DF211DA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15" name="副标题 2">
            <a:extLst>
              <a:ext uri="{FF2B5EF4-FFF2-40B4-BE49-F238E27FC236}">
                <a16:creationId xmlns:a16="http://schemas.microsoft.com/office/drawing/2014/main" id="{4B07DACC-B4E5-4B4D-86E1-34D39B2A368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6421E41E-25FE-4842-8798-88978F11F5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E031BE5-8FC5-7145-92DF-7B0C7111594E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F3EEB2-690A-0745-AA9E-6880897ACCE4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51A2F6B-2323-9E47-A1B5-6F528B4EC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329E116C-E314-7C4D-B69B-534AAF19B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5E013300-C8F6-A64C-9177-2FD3EEC40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A276392-0EF8-8A4A-9769-D8C57C1A8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7645DF87-1C9A-D343-A427-BEFD81B97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9B4C204D-61ED-1346-AB9B-F842BF6CE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1F41706A-0119-5A41-AE42-359C91A5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BAE5CBA0-BF5C-104C-B996-7544AB03D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153A51EE-CA5D-A343-BC88-FBDF07E5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6009F35B-8A5A-874A-9454-8DA7D8E84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0FF7F59F-DB24-7D49-B4E9-2459E20AFE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2B7FD974-44B9-BC4E-9D36-7C95F4D81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5ED5DA0-089E-844A-895F-35B28D14A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F634482F-719D-3042-B8C5-7E4001ABA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B7900C1B-6D11-704E-AB8A-31257319D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EEDC3C82-7C9F-5746-A257-9932D90A18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F7CD4BEC-2720-A647-AEB9-ED04C0663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69B045C0-8237-9449-9EB4-7F42C3486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E608577C-A8CC-A14F-BFA2-B11F1D26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16D4E0D4-D9F6-E14F-AF14-BF7242EA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9EF3452F-F6B3-CE43-93F4-B1847DCE8E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CEEFCCFB-3EF0-E54B-82F7-46CE8359F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98ECFF64-F8B5-A341-8D1F-15088FED0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684278DE-BC74-B74C-A7A2-8D5B3587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CE782781-907B-F64E-AD13-43EC9097A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130BD659-CF8A-2C43-AA67-EC6C97D86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867BCAD4-F2F9-2B40-A39A-CF535E15E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77CEFCE4-7823-AC45-AE9B-F883362E4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319A2E8D-6A85-2D49-A823-4E2B258E8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E9AB8895-1DFB-974D-B63E-08B85C61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49B8DB57-56C1-794F-A5E5-F5F0527FAA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1BD89A97-8A2F-404C-8F3E-81ECC302F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84C39EB1-6617-7841-AA45-E1766D886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979D9CA4-4926-554E-BF25-24D48AEB8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16B046C4-0657-5D44-895A-31C49918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9CDA7577-E022-3D4D-8D9C-3B0E0780B6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1B99CAD1-03BC-654B-993D-387C87379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40A32DB2-38B9-5241-94FD-34834E8CD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99FE8405-6072-4447-8027-552BAAC57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DDE16A6-6055-794F-B9EE-FE994A41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A3A1AC52-7477-B043-875E-FC510A837C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8C6AADD4-69AE-B94D-BE4D-6A3DB4C1D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A726E8E1-4B3B-3541-B40F-E30D62E72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0D71BAAA-577C-7D4D-98C5-F55983152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BB93B2C-A57E-E346-9827-3E7BB976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120B39A1-950F-C947-8774-D9A3CBDFF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D2ECDBFC-2EF3-824C-8DEC-055491C5F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F9B98C56-208B-7D44-B56C-015E000C9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E8A1586-346A-1042-B5C5-19022266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B176F745-791F-D84D-81E2-65BBA4DB1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2016CB18-E5F0-2A47-8167-E2E7E27CD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B52403E2-9036-6640-BF72-C96D4ECEA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28C163B0-E0B6-F445-A292-6DF562879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338402F8-8DFC-3245-8566-CA2A7184A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D093EECD-2B36-D44B-80FE-91135712B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9E54CDC3-25C7-6343-9813-8D885CDFD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C7D4F56-46F2-824A-8152-55A0175F6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F98648B8-27D0-DD4F-AA51-72DEC49F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5112ECFA-2F7A-9645-98EF-69EAC93E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E348AFAA-438C-CE47-9362-97EEB68FF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96E16173-29FC-CF47-AE9B-8002E1829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36731BA9-6469-EB47-97E6-4F97D4083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066F11EF-F5EB-0243-BC57-E610F1082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48DABFCC-C4BB-A547-B8D5-53D2C48BE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E2C88544-71AA-124A-B0F9-C10CE639D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9EDD3A67-74D3-E54E-88C9-73C0424DD4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A6009009-D5EF-7E40-8B27-A6F90CFCEC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8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65" r:id="rId2"/>
    <p:sldLayoutId id="2147483966" r:id="rId3"/>
    <p:sldLayoutId id="2147483967" r:id="rId4"/>
    <p:sldLayoutId id="2147483956" r:id="rId5"/>
    <p:sldLayoutId id="2147483957" r:id="rId6"/>
    <p:sldLayoutId id="2147483958" r:id="rId7"/>
    <p:sldLayoutId id="2147483959" r:id="rId8"/>
    <p:sldLayoutId id="2147483974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88"/>
            <a:ext cx="12193588" cy="6856412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D0F0DA3C-4AEC-1B44-8AA0-10080BFDF727}"/>
              </a:ext>
            </a:extLst>
          </p:cNvPr>
          <p:cNvSpPr txBox="1"/>
          <p:nvPr userDrawn="1"/>
        </p:nvSpPr>
        <p:spPr>
          <a:xfrm>
            <a:off x="553765" y="639958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EE15CAA-5A2E-4946-9092-2C7A7D27822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47532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50312-EC01-E14B-87D5-C18323A16206}"/>
              </a:ext>
            </a:extLst>
          </p:cNvPr>
          <p:cNvSpPr/>
          <p:nvPr userDrawn="1"/>
        </p:nvSpPr>
        <p:spPr>
          <a:xfrm>
            <a:off x="9842577" y="6399588"/>
            <a:ext cx="2250191" cy="290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2F3A5196-93C8-7342-BB74-67DE83BC250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41757" y="6414035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7" name="Rectangle 86">
            <a:extLst>
              <a:ext uri="{FF2B5EF4-FFF2-40B4-BE49-F238E27FC236}">
                <a16:creationId xmlns:a16="http://schemas.microsoft.com/office/drawing/2014/main" id="{AD9A1659-E87F-E546-B389-F66C7042F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141" y="640480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A5F26F7F-9135-C04D-9CC8-EDA4517F57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04AD4C-8DD5-D94B-885C-B1BB0DF170A5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AFD12B-3B1B-DE44-B8E5-F9E8BEBD5E13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9325EA3D-706C-C84C-ADCF-069B4041E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6" name="Rectangle 19">
                <a:extLst>
                  <a:ext uri="{FF2B5EF4-FFF2-40B4-BE49-F238E27FC236}">
                    <a16:creationId xmlns:a16="http://schemas.microsoft.com/office/drawing/2014/main" id="{DA350EC9-0850-CD48-AB9D-90D70D632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0">
                <a:extLst>
                  <a:ext uri="{FF2B5EF4-FFF2-40B4-BE49-F238E27FC236}">
                    <a16:creationId xmlns:a16="http://schemas.microsoft.com/office/drawing/2014/main" id="{41DDDD49-5826-0F4E-BF89-F5A3E19AA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8" name="Rectangle 21">
                <a:extLst>
                  <a:ext uri="{FF2B5EF4-FFF2-40B4-BE49-F238E27FC236}">
                    <a16:creationId xmlns:a16="http://schemas.microsoft.com/office/drawing/2014/main" id="{D5A22D26-7756-664F-8DCC-FC4E4D4DF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id="{6D36C261-EB73-E940-9D42-1BCC0900E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23">
              <a:extLst>
                <a:ext uri="{FF2B5EF4-FFF2-40B4-BE49-F238E27FC236}">
                  <a16:creationId xmlns:a16="http://schemas.microsoft.com/office/drawing/2014/main" id="{26D024F2-4302-8C43-9482-3D32CF138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2" name="Rectangle 24">
                <a:extLst>
                  <a:ext uri="{FF2B5EF4-FFF2-40B4-BE49-F238E27FC236}">
                    <a16:creationId xmlns:a16="http://schemas.microsoft.com/office/drawing/2014/main" id="{36268AD3-71BA-2644-99C2-C8F21DAB2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5">
                <a:extLst>
                  <a:ext uri="{FF2B5EF4-FFF2-40B4-BE49-F238E27FC236}">
                    <a16:creationId xmlns:a16="http://schemas.microsoft.com/office/drawing/2014/main" id="{4419DB16-536B-B54C-A5B4-E82895AAB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6">
                <a:extLst>
                  <a:ext uri="{FF2B5EF4-FFF2-40B4-BE49-F238E27FC236}">
                    <a16:creationId xmlns:a16="http://schemas.microsoft.com/office/drawing/2014/main" id="{DD93C666-1F4E-7945-A5E4-A47CFD2D3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:a16="http://schemas.microsoft.com/office/drawing/2014/main" id="{A09F210F-D2A9-C04B-B859-F99D5131E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28">
              <a:extLst>
                <a:ext uri="{FF2B5EF4-FFF2-40B4-BE49-F238E27FC236}">
                  <a16:creationId xmlns:a16="http://schemas.microsoft.com/office/drawing/2014/main" id="{82992443-7931-C448-B92D-3CA9E1FA9E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8" name="Rectangle 29">
                <a:extLst>
                  <a:ext uri="{FF2B5EF4-FFF2-40B4-BE49-F238E27FC236}">
                    <a16:creationId xmlns:a16="http://schemas.microsoft.com/office/drawing/2014/main" id="{AF8370F2-4337-3C41-9216-E89DCB5FB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0">
                <a:extLst>
                  <a:ext uri="{FF2B5EF4-FFF2-40B4-BE49-F238E27FC236}">
                    <a16:creationId xmlns:a16="http://schemas.microsoft.com/office/drawing/2014/main" id="{B19380DA-9FAA-914E-9A0C-C59E35D0C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31">
                <a:extLst>
                  <a:ext uri="{FF2B5EF4-FFF2-40B4-BE49-F238E27FC236}">
                    <a16:creationId xmlns:a16="http://schemas.microsoft.com/office/drawing/2014/main" id="{24046A79-1E2F-314D-924B-D7AC74DE5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07BEEC8E-CAD0-C840-AECE-F2369A00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33">
              <a:extLst>
                <a:ext uri="{FF2B5EF4-FFF2-40B4-BE49-F238E27FC236}">
                  <a16:creationId xmlns:a16="http://schemas.microsoft.com/office/drawing/2014/main" id="{A1B17EEF-DB18-3C46-82FD-3CDEE86C8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4" name="Rectangle 34">
                <a:extLst>
                  <a:ext uri="{FF2B5EF4-FFF2-40B4-BE49-F238E27FC236}">
                    <a16:creationId xmlns:a16="http://schemas.microsoft.com/office/drawing/2014/main" id="{79A8267F-DB81-D248-B7FA-8878B72C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5">
                <a:extLst>
                  <a:ext uri="{FF2B5EF4-FFF2-40B4-BE49-F238E27FC236}">
                    <a16:creationId xmlns:a16="http://schemas.microsoft.com/office/drawing/2014/main" id="{97161762-6867-1342-9953-ECE69EB5F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6">
                <a:extLst>
                  <a:ext uri="{FF2B5EF4-FFF2-40B4-BE49-F238E27FC236}">
                    <a16:creationId xmlns:a16="http://schemas.microsoft.com/office/drawing/2014/main" id="{0D59F16D-BA84-3944-9D11-D18A1180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7">
                <a:extLst>
                  <a:ext uri="{FF2B5EF4-FFF2-40B4-BE49-F238E27FC236}">
                    <a16:creationId xmlns:a16="http://schemas.microsoft.com/office/drawing/2014/main" id="{4F61C433-240E-E74F-98FB-4B989040D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38">
              <a:extLst>
                <a:ext uri="{FF2B5EF4-FFF2-40B4-BE49-F238E27FC236}">
                  <a16:creationId xmlns:a16="http://schemas.microsoft.com/office/drawing/2014/main" id="{D24086D8-1F17-1946-9EB6-8C70C3894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95032465-8653-D645-9D71-C0161E19E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0">
                <a:extLst>
                  <a:ext uri="{FF2B5EF4-FFF2-40B4-BE49-F238E27FC236}">
                    <a16:creationId xmlns:a16="http://schemas.microsoft.com/office/drawing/2014/main" id="{33CB5E46-566E-F043-9710-8A5A4E9D3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D104752F-DB78-AC48-9BC9-F283DCC9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2">
                <a:extLst>
                  <a:ext uri="{FF2B5EF4-FFF2-40B4-BE49-F238E27FC236}">
                    <a16:creationId xmlns:a16="http://schemas.microsoft.com/office/drawing/2014/main" id="{BD7B7D29-5885-7B47-BF66-9B45BA440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43">
              <a:extLst>
                <a:ext uri="{FF2B5EF4-FFF2-40B4-BE49-F238E27FC236}">
                  <a16:creationId xmlns:a16="http://schemas.microsoft.com/office/drawing/2014/main" id="{C871026E-B5B3-4A4B-8BA8-EA67B14477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6" name="Rectangle 44">
                <a:extLst>
                  <a:ext uri="{FF2B5EF4-FFF2-40B4-BE49-F238E27FC236}">
                    <a16:creationId xmlns:a16="http://schemas.microsoft.com/office/drawing/2014/main" id="{52F7932D-EE58-7140-A4F2-04C31D346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5">
                <a:extLst>
                  <a:ext uri="{FF2B5EF4-FFF2-40B4-BE49-F238E27FC236}">
                    <a16:creationId xmlns:a16="http://schemas.microsoft.com/office/drawing/2014/main" id="{448BD57B-67F4-E345-A06B-63BECABD6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6">
                <a:extLst>
                  <a:ext uri="{FF2B5EF4-FFF2-40B4-BE49-F238E27FC236}">
                    <a16:creationId xmlns:a16="http://schemas.microsoft.com/office/drawing/2014/main" id="{B1F04EB6-44EA-8D40-8AB0-AAE126D3E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7">
                <a:extLst>
                  <a:ext uri="{FF2B5EF4-FFF2-40B4-BE49-F238E27FC236}">
                    <a16:creationId xmlns:a16="http://schemas.microsoft.com/office/drawing/2014/main" id="{7B952B24-62E2-1F4A-89ED-0A480B3B70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48">
              <a:extLst>
                <a:ext uri="{FF2B5EF4-FFF2-40B4-BE49-F238E27FC236}">
                  <a16:creationId xmlns:a16="http://schemas.microsoft.com/office/drawing/2014/main" id="{CF2B9021-28E8-B942-BB6D-E79D70074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2" name="Rectangle 49">
                <a:extLst>
                  <a:ext uri="{FF2B5EF4-FFF2-40B4-BE49-F238E27FC236}">
                    <a16:creationId xmlns:a16="http://schemas.microsoft.com/office/drawing/2014/main" id="{50688F79-8F69-F44E-AB15-DDF95F10D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0">
                <a:extLst>
                  <a:ext uri="{FF2B5EF4-FFF2-40B4-BE49-F238E27FC236}">
                    <a16:creationId xmlns:a16="http://schemas.microsoft.com/office/drawing/2014/main" id="{EB831E89-3407-0E42-AD57-91A69591B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51">
                <a:extLst>
                  <a:ext uri="{FF2B5EF4-FFF2-40B4-BE49-F238E27FC236}">
                    <a16:creationId xmlns:a16="http://schemas.microsoft.com/office/drawing/2014/main" id="{CEF786F8-8247-134B-AE05-9428D6C27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2">
                <a:extLst>
                  <a:ext uri="{FF2B5EF4-FFF2-40B4-BE49-F238E27FC236}">
                    <a16:creationId xmlns:a16="http://schemas.microsoft.com/office/drawing/2014/main" id="{DD063C0E-5CCA-E34C-A36D-0DF91B281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53">
              <a:extLst>
                <a:ext uri="{FF2B5EF4-FFF2-40B4-BE49-F238E27FC236}">
                  <a16:creationId xmlns:a16="http://schemas.microsoft.com/office/drawing/2014/main" id="{45D50D1C-6BBD-1647-A0DF-E47872B8E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8" name="Rectangle 54">
                <a:extLst>
                  <a:ext uri="{FF2B5EF4-FFF2-40B4-BE49-F238E27FC236}">
                    <a16:creationId xmlns:a16="http://schemas.microsoft.com/office/drawing/2014/main" id="{76673378-5AA1-F545-92BE-649898B28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5">
                <a:extLst>
                  <a:ext uri="{FF2B5EF4-FFF2-40B4-BE49-F238E27FC236}">
                    <a16:creationId xmlns:a16="http://schemas.microsoft.com/office/drawing/2014/main" id="{09D89134-A58E-B54C-8BCC-78929ABA6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6">
                <a:extLst>
                  <a:ext uri="{FF2B5EF4-FFF2-40B4-BE49-F238E27FC236}">
                    <a16:creationId xmlns:a16="http://schemas.microsoft.com/office/drawing/2014/main" id="{102CED19-BEBF-2D48-B347-F8AD958768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7">
                <a:extLst>
                  <a:ext uri="{FF2B5EF4-FFF2-40B4-BE49-F238E27FC236}">
                    <a16:creationId xmlns:a16="http://schemas.microsoft.com/office/drawing/2014/main" id="{66670EA6-320E-8345-BFFD-B2F366AC4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58">
              <a:extLst>
                <a:ext uri="{FF2B5EF4-FFF2-40B4-BE49-F238E27FC236}">
                  <a16:creationId xmlns:a16="http://schemas.microsoft.com/office/drawing/2014/main" id="{FD4BE8D8-45B2-2741-BC7B-79B2C93B6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4" name="Rectangle 59">
                <a:extLst>
                  <a:ext uri="{FF2B5EF4-FFF2-40B4-BE49-F238E27FC236}">
                    <a16:creationId xmlns:a16="http://schemas.microsoft.com/office/drawing/2014/main" id="{217A030D-E322-2149-B0D3-62503F293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0">
                <a:extLst>
                  <a:ext uri="{FF2B5EF4-FFF2-40B4-BE49-F238E27FC236}">
                    <a16:creationId xmlns:a16="http://schemas.microsoft.com/office/drawing/2014/main" id="{E2716297-95DA-104A-8028-F2E6C8B5F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61">
                <a:extLst>
                  <a:ext uri="{FF2B5EF4-FFF2-40B4-BE49-F238E27FC236}">
                    <a16:creationId xmlns:a16="http://schemas.microsoft.com/office/drawing/2014/main" id="{56E5A9BF-FCA6-564F-B6A6-A23DCEA0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2">
                <a:extLst>
                  <a:ext uri="{FF2B5EF4-FFF2-40B4-BE49-F238E27FC236}">
                    <a16:creationId xmlns:a16="http://schemas.microsoft.com/office/drawing/2014/main" id="{6AA41A61-322D-7A45-86C9-4FC236BCC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63">
              <a:extLst>
                <a:ext uri="{FF2B5EF4-FFF2-40B4-BE49-F238E27FC236}">
                  <a16:creationId xmlns:a16="http://schemas.microsoft.com/office/drawing/2014/main" id="{86F9B252-4A1E-EF43-9AA0-F34C781E8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0" name="Rectangle 64">
                <a:extLst>
                  <a:ext uri="{FF2B5EF4-FFF2-40B4-BE49-F238E27FC236}">
                    <a16:creationId xmlns:a16="http://schemas.microsoft.com/office/drawing/2014/main" id="{26A0702A-F73B-9A48-A971-6C4A8D760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5">
                <a:extLst>
                  <a:ext uri="{FF2B5EF4-FFF2-40B4-BE49-F238E27FC236}">
                    <a16:creationId xmlns:a16="http://schemas.microsoft.com/office/drawing/2014/main" id="{7DF460BA-86DD-B449-B601-08E7EFA88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6">
                <a:extLst>
                  <a:ext uri="{FF2B5EF4-FFF2-40B4-BE49-F238E27FC236}">
                    <a16:creationId xmlns:a16="http://schemas.microsoft.com/office/drawing/2014/main" id="{0AAB8341-AE8C-A840-A1F0-6DD747DAE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7">
                <a:extLst>
                  <a:ext uri="{FF2B5EF4-FFF2-40B4-BE49-F238E27FC236}">
                    <a16:creationId xmlns:a16="http://schemas.microsoft.com/office/drawing/2014/main" id="{ACC96753-8DDE-F341-A33C-1F248AC89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68">
              <a:extLst>
                <a:ext uri="{FF2B5EF4-FFF2-40B4-BE49-F238E27FC236}">
                  <a16:creationId xmlns:a16="http://schemas.microsoft.com/office/drawing/2014/main" id="{5F93F20A-E6AC-904B-9A80-0BB372703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6" name="Rectangle 69">
                <a:extLst>
                  <a:ext uri="{FF2B5EF4-FFF2-40B4-BE49-F238E27FC236}">
                    <a16:creationId xmlns:a16="http://schemas.microsoft.com/office/drawing/2014/main" id="{F8CCD07B-C936-564B-B586-9FA406768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0">
                <a:extLst>
                  <a:ext uri="{FF2B5EF4-FFF2-40B4-BE49-F238E27FC236}">
                    <a16:creationId xmlns:a16="http://schemas.microsoft.com/office/drawing/2014/main" id="{A27DC824-CA4B-BB47-B996-4D054E199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71">
                <a:extLst>
                  <a:ext uri="{FF2B5EF4-FFF2-40B4-BE49-F238E27FC236}">
                    <a16:creationId xmlns:a16="http://schemas.microsoft.com/office/drawing/2014/main" id="{0A5A55F0-12E2-8F48-8D8F-B2594A86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2">
                <a:extLst>
                  <a:ext uri="{FF2B5EF4-FFF2-40B4-BE49-F238E27FC236}">
                    <a16:creationId xmlns:a16="http://schemas.microsoft.com/office/drawing/2014/main" id="{422E76AD-AE6A-E448-A578-00C92E045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73">
              <a:extLst>
                <a:ext uri="{FF2B5EF4-FFF2-40B4-BE49-F238E27FC236}">
                  <a16:creationId xmlns:a16="http://schemas.microsoft.com/office/drawing/2014/main" id="{7317A86C-1DAF-4F4E-94A5-62F513460B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2" name="Rectangle 74">
                <a:extLst>
                  <a:ext uri="{FF2B5EF4-FFF2-40B4-BE49-F238E27FC236}">
                    <a16:creationId xmlns:a16="http://schemas.microsoft.com/office/drawing/2014/main" id="{D57B9971-2E03-474C-A113-47C40C94C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5">
                <a:extLst>
                  <a:ext uri="{FF2B5EF4-FFF2-40B4-BE49-F238E27FC236}">
                    <a16:creationId xmlns:a16="http://schemas.microsoft.com/office/drawing/2014/main" id="{490D217E-ACA3-5845-8FAA-A74FDCD40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6">
                <a:extLst>
                  <a:ext uri="{FF2B5EF4-FFF2-40B4-BE49-F238E27FC236}">
                    <a16:creationId xmlns:a16="http://schemas.microsoft.com/office/drawing/2014/main" id="{FE901990-F25B-7245-B92F-CDB7281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7">
                <a:extLst>
                  <a:ext uri="{FF2B5EF4-FFF2-40B4-BE49-F238E27FC236}">
                    <a16:creationId xmlns:a16="http://schemas.microsoft.com/office/drawing/2014/main" id="{BBFB37A6-FC31-8F42-AC0C-65B388551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78">
              <a:extLst>
                <a:ext uri="{FF2B5EF4-FFF2-40B4-BE49-F238E27FC236}">
                  <a16:creationId xmlns:a16="http://schemas.microsoft.com/office/drawing/2014/main" id="{F1F30EAA-8CDC-3541-8A3C-9745C8EE0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8" name="Rectangle 79">
                <a:extLst>
                  <a:ext uri="{FF2B5EF4-FFF2-40B4-BE49-F238E27FC236}">
                    <a16:creationId xmlns:a16="http://schemas.microsoft.com/office/drawing/2014/main" id="{504EF502-8529-1847-99AD-88D4929DF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80">
                <a:extLst>
                  <a:ext uri="{FF2B5EF4-FFF2-40B4-BE49-F238E27FC236}">
                    <a16:creationId xmlns:a16="http://schemas.microsoft.com/office/drawing/2014/main" id="{6D7C4F45-F87D-6E4F-8ECA-8E25FC2972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81">
                <a:extLst>
                  <a:ext uri="{FF2B5EF4-FFF2-40B4-BE49-F238E27FC236}">
                    <a16:creationId xmlns:a16="http://schemas.microsoft.com/office/drawing/2014/main" id="{2A9F253B-4709-D64D-BE23-B78E624AF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2">
                <a:extLst>
                  <a:ext uri="{FF2B5EF4-FFF2-40B4-BE49-F238E27FC236}">
                    <a16:creationId xmlns:a16="http://schemas.microsoft.com/office/drawing/2014/main" id="{44BC193B-4073-FE4A-A1C9-AD39F11E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0" name="Rectangle 83">
            <a:extLst>
              <a:ext uri="{FF2B5EF4-FFF2-40B4-BE49-F238E27FC236}">
                <a16:creationId xmlns:a16="http://schemas.microsoft.com/office/drawing/2014/main" id="{6A04ABD4-BFDE-3740-B8AE-2DD4F654DF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1" name="Rectangle 84">
            <a:extLst>
              <a:ext uri="{FF2B5EF4-FFF2-40B4-BE49-F238E27FC236}">
                <a16:creationId xmlns:a16="http://schemas.microsoft.com/office/drawing/2014/main" id="{59318164-53A5-CD49-BF69-F0ADE8BC2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57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52" r:id="rId2"/>
    <p:sldLayoutId id="2147483953" r:id="rId3"/>
    <p:sldLayoutId id="2147483954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>
            <a:extLst>
              <a:ext uri="{FF2B5EF4-FFF2-40B4-BE49-F238E27FC236}">
                <a16:creationId xmlns:a16="http://schemas.microsoft.com/office/drawing/2014/main" id="{3355B0D4-6846-924B-AA9C-9960725301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871FFDD-6432-E240-A6DA-1B216C356679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2762DD-A13D-5445-9685-41B4DCE168AB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4AEA648F-58C8-1047-A1AF-A32C632845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16DAECD4-EFBF-474C-9A0F-358CF912C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20">
                <a:extLst>
                  <a:ext uri="{FF2B5EF4-FFF2-40B4-BE49-F238E27FC236}">
                    <a16:creationId xmlns:a16="http://schemas.microsoft.com/office/drawing/2014/main" id="{CDB54574-D1F2-7E4A-9FC2-1C7AD380E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4" name="Rectangle 21">
                <a:extLst>
                  <a:ext uri="{FF2B5EF4-FFF2-40B4-BE49-F238E27FC236}">
                    <a16:creationId xmlns:a16="http://schemas.microsoft.com/office/drawing/2014/main" id="{1D9E17C3-90E4-7649-B27A-BA4C3C5C0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id="{1E0D0851-FABF-A24F-8902-CFC9EFE2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1F001566-E2EE-C748-B643-DC71C04B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68" name="Rectangle 24">
                <a:extLst>
                  <a:ext uri="{FF2B5EF4-FFF2-40B4-BE49-F238E27FC236}">
                    <a16:creationId xmlns:a16="http://schemas.microsoft.com/office/drawing/2014/main" id="{410F3824-FCF7-F04E-A1AB-F4754391E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25">
                <a:extLst>
                  <a:ext uri="{FF2B5EF4-FFF2-40B4-BE49-F238E27FC236}">
                    <a16:creationId xmlns:a16="http://schemas.microsoft.com/office/drawing/2014/main" id="{98C45CA8-CF88-9E43-A2EB-FBAF0D6DA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0" name="Rectangle 26">
                <a:extLst>
                  <a:ext uri="{FF2B5EF4-FFF2-40B4-BE49-F238E27FC236}">
                    <a16:creationId xmlns:a16="http://schemas.microsoft.com/office/drawing/2014/main" id="{CF33E281-A40D-DA43-A313-57A13192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27">
                <a:extLst>
                  <a:ext uri="{FF2B5EF4-FFF2-40B4-BE49-F238E27FC236}">
                    <a16:creationId xmlns:a16="http://schemas.microsoft.com/office/drawing/2014/main" id="{7D2AEC8B-63C0-304C-A190-9CA72D7A0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3" name="Group 28">
              <a:extLst>
                <a:ext uri="{FF2B5EF4-FFF2-40B4-BE49-F238E27FC236}">
                  <a16:creationId xmlns:a16="http://schemas.microsoft.com/office/drawing/2014/main" id="{0C596433-8603-F24C-AEBC-D05641366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64" name="Rectangle 29">
                <a:extLst>
                  <a:ext uri="{FF2B5EF4-FFF2-40B4-BE49-F238E27FC236}">
                    <a16:creationId xmlns:a16="http://schemas.microsoft.com/office/drawing/2014/main" id="{163DC086-4FD6-B949-B16E-D00693AA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30">
                <a:extLst>
                  <a:ext uri="{FF2B5EF4-FFF2-40B4-BE49-F238E27FC236}">
                    <a16:creationId xmlns:a16="http://schemas.microsoft.com/office/drawing/2014/main" id="{D4393B97-292F-F048-A775-5C8CC1D06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6" name="Rectangle 31">
                <a:extLst>
                  <a:ext uri="{FF2B5EF4-FFF2-40B4-BE49-F238E27FC236}">
                    <a16:creationId xmlns:a16="http://schemas.microsoft.com/office/drawing/2014/main" id="{F9ACC9AA-A151-BB47-B95E-BD1794FF1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2">
                <a:extLst>
                  <a:ext uri="{FF2B5EF4-FFF2-40B4-BE49-F238E27FC236}">
                    <a16:creationId xmlns:a16="http://schemas.microsoft.com/office/drawing/2014/main" id="{BDBC2EEE-6947-6242-AA85-D27943ABF7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4" name="Group 33">
              <a:extLst>
                <a:ext uri="{FF2B5EF4-FFF2-40B4-BE49-F238E27FC236}">
                  <a16:creationId xmlns:a16="http://schemas.microsoft.com/office/drawing/2014/main" id="{6CB4D485-15B4-7248-93DE-47357A9A3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17E7BDFE-F5AE-2546-80F1-6D3A420E5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27CBD566-8C0A-0D43-838D-ACD3A1C48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2" name="Rectangle 36">
                <a:extLst>
                  <a:ext uri="{FF2B5EF4-FFF2-40B4-BE49-F238E27FC236}">
                    <a16:creationId xmlns:a16="http://schemas.microsoft.com/office/drawing/2014/main" id="{AD1533C6-7181-0B40-AA93-DF9FA720F8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37">
                <a:extLst>
                  <a:ext uri="{FF2B5EF4-FFF2-40B4-BE49-F238E27FC236}">
                    <a16:creationId xmlns:a16="http://schemas.microsoft.com/office/drawing/2014/main" id="{0AD3C1B9-C92D-BB46-B25C-33947C640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4A756452-635E-CC4E-B0D8-F467590AD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56" name="Rectangle 39">
                <a:extLst>
                  <a:ext uri="{FF2B5EF4-FFF2-40B4-BE49-F238E27FC236}">
                    <a16:creationId xmlns:a16="http://schemas.microsoft.com/office/drawing/2014/main" id="{107637FE-00CE-A44F-A5EA-FA149E6AE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40">
                <a:extLst>
                  <a:ext uri="{FF2B5EF4-FFF2-40B4-BE49-F238E27FC236}">
                    <a16:creationId xmlns:a16="http://schemas.microsoft.com/office/drawing/2014/main" id="{B82B564F-B2F3-BC41-B78F-9EC516DDD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470DDBB4-E781-4E45-9C2A-64EBBFFD4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2">
                <a:extLst>
                  <a:ext uri="{FF2B5EF4-FFF2-40B4-BE49-F238E27FC236}">
                    <a16:creationId xmlns:a16="http://schemas.microsoft.com/office/drawing/2014/main" id="{A7A4D643-CAD2-F54C-80D4-1C8C43B1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" name="Group 43">
              <a:extLst>
                <a:ext uri="{FF2B5EF4-FFF2-40B4-BE49-F238E27FC236}">
                  <a16:creationId xmlns:a16="http://schemas.microsoft.com/office/drawing/2014/main" id="{3A0837DC-29F2-4F46-9E11-29C20DB559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2" name="Rectangle 44">
                <a:extLst>
                  <a:ext uri="{FF2B5EF4-FFF2-40B4-BE49-F238E27FC236}">
                    <a16:creationId xmlns:a16="http://schemas.microsoft.com/office/drawing/2014/main" id="{BE48E465-1B00-9D49-AC97-F6F7C2E8C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45">
                <a:extLst>
                  <a:ext uri="{FF2B5EF4-FFF2-40B4-BE49-F238E27FC236}">
                    <a16:creationId xmlns:a16="http://schemas.microsoft.com/office/drawing/2014/main" id="{665052F5-ED4C-3D40-9364-F4472472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4" name="Rectangle 46">
                <a:extLst>
                  <a:ext uri="{FF2B5EF4-FFF2-40B4-BE49-F238E27FC236}">
                    <a16:creationId xmlns:a16="http://schemas.microsoft.com/office/drawing/2014/main" id="{E4DF1BCE-5122-3E4D-B4AC-67772AC8C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47">
                <a:extLst>
                  <a:ext uri="{FF2B5EF4-FFF2-40B4-BE49-F238E27FC236}">
                    <a16:creationId xmlns:a16="http://schemas.microsoft.com/office/drawing/2014/main" id="{89E0A5A8-FB3E-4A45-B2D5-BDE5F4692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7" name="Group 48">
              <a:extLst>
                <a:ext uri="{FF2B5EF4-FFF2-40B4-BE49-F238E27FC236}">
                  <a16:creationId xmlns:a16="http://schemas.microsoft.com/office/drawing/2014/main" id="{70683C75-B226-3543-81B5-F2BD7AEC5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48" name="Rectangle 49">
                <a:extLst>
                  <a:ext uri="{FF2B5EF4-FFF2-40B4-BE49-F238E27FC236}">
                    <a16:creationId xmlns:a16="http://schemas.microsoft.com/office/drawing/2014/main" id="{7A428253-9AB8-4F42-86AC-56642765B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50">
                <a:extLst>
                  <a:ext uri="{FF2B5EF4-FFF2-40B4-BE49-F238E27FC236}">
                    <a16:creationId xmlns:a16="http://schemas.microsoft.com/office/drawing/2014/main" id="{1A5E5F46-FA51-0F40-AE49-8605572F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0" name="Rectangle 51">
                <a:extLst>
                  <a:ext uri="{FF2B5EF4-FFF2-40B4-BE49-F238E27FC236}">
                    <a16:creationId xmlns:a16="http://schemas.microsoft.com/office/drawing/2014/main" id="{D6EA7C46-8AD1-8C44-8050-33AA8DD7A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2">
                <a:extLst>
                  <a:ext uri="{FF2B5EF4-FFF2-40B4-BE49-F238E27FC236}">
                    <a16:creationId xmlns:a16="http://schemas.microsoft.com/office/drawing/2014/main" id="{ADD6BE2A-B5E4-2E48-B4DA-75B2FDCC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53">
              <a:extLst>
                <a:ext uri="{FF2B5EF4-FFF2-40B4-BE49-F238E27FC236}">
                  <a16:creationId xmlns:a16="http://schemas.microsoft.com/office/drawing/2014/main" id="{8165E06C-8754-814D-A59B-8FD0177B5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44" name="Rectangle 54">
                <a:extLst>
                  <a:ext uri="{FF2B5EF4-FFF2-40B4-BE49-F238E27FC236}">
                    <a16:creationId xmlns:a16="http://schemas.microsoft.com/office/drawing/2014/main" id="{9803523F-7203-F345-ADED-865DC350A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55">
                <a:extLst>
                  <a:ext uri="{FF2B5EF4-FFF2-40B4-BE49-F238E27FC236}">
                    <a16:creationId xmlns:a16="http://schemas.microsoft.com/office/drawing/2014/main" id="{DA46AC96-797B-5941-8885-16C0CEFBF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6" name="Rectangle 56">
                <a:extLst>
                  <a:ext uri="{FF2B5EF4-FFF2-40B4-BE49-F238E27FC236}">
                    <a16:creationId xmlns:a16="http://schemas.microsoft.com/office/drawing/2014/main" id="{A348BED6-4B21-034F-BACA-ECC475C61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57">
                <a:extLst>
                  <a:ext uri="{FF2B5EF4-FFF2-40B4-BE49-F238E27FC236}">
                    <a16:creationId xmlns:a16="http://schemas.microsoft.com/office/drawing/2014/main" id="{0C67BFA6-2774-854A-93D8-55B87B85F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0E20F6F6-7237-674E-94CA-C1BBBB045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0" name="Rectangle 59">
                <a:extLst>
                  <a:ext uri="{FF2B5EF4-FFF2-40B4-BE49-F238E27FC236}">
                    <a16:creationId xmlns:a16="http://schemas.microsoft.com/office/drawing/2014/main" id="{DBAE8399-A03A-6E44-9446-9070587E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60">
                <a:extLst>
                  <a:ext uri="{FF2B5EF4-FFF2-40B4-BE49-F238E27FC236}">
                    <a16:creationId xmlns:a16="http://schemas.microsoft.com/office/drawing/2014/main" id="{CA3809A9-271D-2F46-8955-F984C80FC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2" name="Rectangle 61">
                <a:extLst>
                  <a:ext uri="{FF2B5EF4-FFF2-40B4-BE49-F238E27FC236}">
                    <a16:creationId xmlns:a16="http://schemas.microsoft.com/office/drawing/2014/main" id="{0D037D57-28BB-3648-B8EB-4250A34B0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2">
                <a:extLst>
                  <a:ext uri="{FF2B5EF4-FFF2-40B4-BE49-F238E27FC236}">
                    <a16:creationId xmlns:a16="http://schemas.microsoft.com/office/drawing/2014/main" id="{DFD582BF-321F-364E-9D05-53350CD92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63">
              <a:extLst>
                <a:ext uri="{FF2B5EF4-FFF2-40B4-BE49-F238E27FC236}">
                  <a16:creationId xmlns:a16="http://schemas.microsoft.com/office/drawing/2014/main" id="{E12726DB-7EE5-E243-9FB9-15A73CAED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36" name="Rectangle 64">
                <a:extLst>
                  <a:ext uri="{FF2B5EF4-FFF2-40B4-BE49-F238E27FC236}">
                    <a16:creationId xmlns:a16="http://schemas.microsoft.com/office/drawing/2014/main" id="{5C5D3987-D9C6-6F40-ABEB-4D0295D98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65">
                <a:extLst>
                  <a:ext uri="{FF2B5EF4-FFF2-40B4-BE49-F238E27FC236}">
                    <a16:creationId xmlns:a16="http://schemas.microsoft.com/office/drawing/2014/main" id="{173DC0C7-D94B-1E4D-B1A1-D008FE5A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8" name="Rectangle 66">
                <a:extLst>
                  <a:ext uri="{FF2B5EF4-FFF2-40B4-BE49-F238E27FC236}">
                    <a16:creationId xmlns:a16="http://schemas.microsoft.com/office/drawing/2014/main" id="{94849B1F-2909-C942-9B34-9C0D20D2C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67">
                <a:extLst>
                  <a:ext uri="{FF2B5EF4-FFF2-40B4-BE49-F238E27FC236}">
                    <a16:creationId xmlns:a16="http://schemas.microsoft.com/office/drawing/2014/main" id="{2B96F0F2-CF4F-4D46-B6C8-8A87C5C35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68">
              <a:extLst>
                <a:ext uri="{FF2B5EF4-FFF2-40B4-BE49-F238E27FC236}">
                  <a16:creationId xmlns:a16="http://schemas.microsoft.com/office/drawing/2014/main" id="{712A9312-36DB-F245-918A-A4AF63ADA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2" name="Rectangle 69">
                <a:extLst>
                  <a:ext uri="{FF2B5EF4-FFF2-40B4-BE49-F238E27FC236}">
                    <a16:creationId xmlns:a16="http://schemas.microsoft.com/office/drawing/2014/main" id="{33F68D39-506B-134E-B390-591C14CB3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70">
                <a:extLst>
                  <a:ext uri="{FF2B5EF4-FFF2-40B4-BE49-F238E27FC236}">
                    <a16:creationId xmlns:a16="http://schemas.microsoft.com/office/drawing/2014/main" id="{0871189D-41C5-E94B-BAB2-C6996E78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4" name="Rectangle 71">
                <a:extLst>
                  <a:ext uri="{FF2B5EF4-FFF2-40B4-BE49-F238E27FC236}">
                    <a16:creationId xmlns:a16="http://schemas.microsoft.com/office/drawing/2014/main" id="{4EDB5A23-0A15-094E-A2A8-3ABAC6555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2">
                <a:extLst>
                  <a:ext uri="{FF2B5EF4-FFF2-40B4-BE49-F238E27FC236}">
                    <a16:creationId xmlns:a16="http://schemas.microsoft.com/office/drawing/2014/main" id="{A6DFF519-A475-2D44-B79A-60DD93F0A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73">
              <a:extLst>
                <a:ext uri="{FF2B5EF4-FFF2-40B4-BE49-F238E27FC236}">
                  <a16:creationId xmlns:a16="http://schemas.microsoft.com/office/drawing/2014/main" id="{812B6BC4-4E50-AB42-874A-15E9D7FC9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28" name="Rectangle 74">
                <a:extLst>
                  <a:ext uri="{FF2B5EF4-FFF2-40B4-BE49-F238E27FC236}">
                    <a16:creationId xmlns:a16="http://schemas.microsoft.com/office/drawing/2014/main" id="{10B3CF41-DF46-7F40-BCBA-733E388A0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9" name="Rectangle 75">
                <a:extLst>
                  <a:ext uri="{FF2B5EF4-FFF2-40B4-BE49-F238E27FC236}">
                    <a16:creationId xmlns:a16="http://schemas.microsoft.com/office/drawing/2014/main" id="{09490481-F2D8-3F40-9DA7-90B1ECA2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0" name="Rectangle 76">
                <a:extLst>
                  <a:ext uri="{FF2B5EF4-FFF2-40B4-BE49-F238E27FC236}">
                    <a16:creationId xmlns:a16="http://schemas.microsoft.com/office/drawing/2014/main" id="{0571F550-46E9-1640-8C21-6BED26826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77">
                <a:extLst>
                  <a:ext uri="{FF2B5EF4-FFF2-40B4-BE49-F238E27FC236}">
                    <a16:creationId xmlns:a16="http://schemas.microsoft.com/office/drawing/2014/main" id="{FDF8AAA7-4C4D-B743-8716-49BE0ED82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78">
              <a:extLst>
                <a:ext uri="{FF2B5EF4-FFF2-40B4-BE49-F238E27FC236}">
                  <a16:creationId xmlns:a16="http://schemas.microsoft.com/office/drawing/2014/main" id="{C768F846-FE40-F440-BE22-7A873A196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24" name="Rectangle 79">
                <a:extLst>
                  <a:ext uri="{FF2B5EF4-FFF2-40B4-BE49-F238E27FC236}">
                    <a16:creationId xmlns:a16="http://schemas.microsoft.com/office/drawing/2014/main" id="{A687666E-F1E4-E345-8696-F18815D9C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5" name="Rectangle 80">
                <a:extLst>
                  <a:ext uri="{FF2B5EF4-FFF2-40B4-BE49-F238E27FC236}">
                    <a16:creationId xmlns:a16="http://schemas.microsoft.com/office/drawing/2014/main" id="{6DD6FC9D-2F23-8B47-AB88-1C128AF50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B9C46CBF-8450-944F-A16A-2239B6B20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7" name="Rectangle 82">
                <a:extLst>
                  <a:ext uri="{FF2B5EF4-FFF2-40B4-BE49-F238E27FC236}">
                    <a16:creationId xmlns:a16="http://schemas.microsoft.com/office/drawing/2014/main" id="{55C77D5A-EC15-2948-9B90-2FEE957A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76" name="Rectangle 83">
            <a:extLst>
              <a:ext uri="{FF2B5EF4-FFF2-40B4-BE49-F238E27FC236}">
                <a16:creationId xmlns:a16="http://schemas.microsoft.com/office/drawing/2014/main" id="{2AFED805-51FF-7C41-A4A6-770EC8C363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77" name="Rectangle 84">
            <a:extLst>
              <a:ext uri="{FF2B5EF4-FFF2-40B4-BE49-F238E27FC236}">
                <a16:creationId xmlns:a16="http://schemas.microsoft.com/office/drawing/2014/main" id="{86991268-F6A3-9340-984F-D4F7641A48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Rectangle 86">
            <a:extLst>
              <a:ext uri="{FF2B5EF4-FFF2-40B4-BE49-F238E27FC236}">
                <a16:creationId xmlns:a16="http://schemas.microsoft.com/office/drawing/2014/main" id="{65B40F25-7ED0-DA44-873E-DE48E987AA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2598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tx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tx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3" name="TextBox 2">
            <a:extLst>
              <a:ext uri="{FF2B5EF4-FFF2-40B4-BE49-F238E27FC236}">
                <a16:creationId xmlns:a16="http://schemas.microsoft.com/office/drawing/2014/main" id="{4524BBE9-A135-9D4C-B5DA-EC77D9031BE3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EF22C0A-C092-9D44-935D-3F2615ADD0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rgbClr val="FFFFFF"/>
            </a:solidFill>
            <a:prstDash val="solid"/>
          </a:ln>
          <a:effectLst/>
        </p:spPr>
      </p:pic>
      <p:sp>
        <p:nvSpPr>
          <p:cNvPr id="85" name="副标题 2">
            <a:extLst>
              <a:ext uri="{FF2B5EF4-FFF2-40B4-BE49-F238E27FC236}">
                <a16:creationId xmlns:a16="http://schemas.microsoft.com/office/drawing/2014/main" id="{F80BDD25-4FFE-8346-B91D-05FC840C1CB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Course:</a:t>
            </a:r>
            <a:r>
              <a:rPr lang="zh-CN" alt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1100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8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84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6">
            <a:extLst>
              <a:ext uri="{FF2B5EF4-FFF2-40B4-BE49-F238E27FC236}">
                <a16:creationId xmlns:a16="http://schemas.microsoft.com/office/drawing/2014/main" id="{000111CB-2117-444A-9289-896A0F1B9B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49686" y="6459235"/>
            <a:ext cx="328322" cy="28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schemeClr val="bg1"/>
                </a:solidFill>
                <a:ea typeface="MS PGothic" pitchFamily="34" charset="-128"/>
                <a:cs typeface="Arial" panose="020B0604020202020204" pitchFamily="34" charset="0"/>
              </a:rPr>
              <a:pPr algn="ctr"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schemeClr val="bg1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79" name="TextBox 2">
            <a:extLst>
              <a:ext uri="{FF2B5EF4-FFF2-40B4-BE49-F238E27FC236}">
                <a16:creationId xmlns:a16="http://schemas.microsoft.com/office/drawing/2014/main" id="{BCDC607C-3149-044F-8977-A532DBE97944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EEEA841A-6AA9-F640-A661-DC91BD568C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  <p:sp>
        <p:nvSpPr>
          <p:cNvPr id="81" name="副标题 2">
            <a:extLst>
              <a:ext uri="{FF2B5EF4-FFF2-40B4-BE49-F238E27FC236}">
                <a16:creationId xmlns:a16="http://schemas.microsoft.com/office/drawing/2014/main" id="{36453C5E-EF89-1E40-88D2-12E883E91FB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817349" y="6471074"/>
            <a:ext cx="2250191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  <a:defRPr/>
            </a:pP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chenzomi12.github.io</a:t>
            </a:r>
            <a:endParaRPr lang="en-US" altLang="zh-CN" sz="1000" b="0" dirty="0">
              <a:solidFill>
                <a:schemeClr val="bg1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54" name="Rectangle 15">
            <a:extLst>
              <a:ext uri="{FF2B5EF4-FFF2-40B4-BE49-F238E27FC236}">
                <a16:creationId xmlns:a16="http://schemas.microsoft.com/office/drawing/2014/main" id="{9198A4EC-9B6A-3249-AB0F-2C7B54FCA1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432001" y="77681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C325AB4E-F86A-864D-B4CB-796E69148147}"/>
              </a:ext>
            </a:extLst>
          </p:cNvPr>
          <p:cNvGrpSpPr/>
          <p:nvPr userDrawn="1"/>
        </p:nvGrpSpPr>
        <p:grpSpPr>
          <a:xfrm>
            <a:off x="12590924" y="3356218"/>
            <a:ext cx="1214711" cy="3499198"/>
            <a:chOff x="12438524" y="3358802"/>
            <a:chExt cx="1214711" cy="3499198"/>
          </a:xfrm>
        </p:grpSpPr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28F9D94E-ED0F-3A41-841B-DABDE0E237C8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57" name="Group 18">
              <a:extLst>
                <a:ext uri="{FF2B5EF4-FFF2-40B4-BE49-F238E27FC236}">
                  <a16:creationId xmlns:a16="http://schemas.microsoft.com/office/drawing/2014/main" id="{A233F840-0E81-564E-B143-F110894CEC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218" name="Rectangle 19">
                <a:extLst>
                  <a:ext uri="{FF2B5EF4-FFF2-40B4-BE49-F238E27FC236}">
                    <a16:creationId xmlns:a16="http://schemas.microsoft.com/office/drawing/2014/main" id="{CBD70A2E-15AA-4C4D-A1F0-6DB40ADE2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9" name="Rectangle 20">
                <a:extLst>
                  <a:ext uri="{FF2B5EF4-FFF2-40B4-BE49-F238E27FC236}">
                    <a16:creationId xmlns:a16="http://schemas.microsoft.com/office/drawing/2014/main" id="{5A005B31-94F9-1E42-880D-FFA22477F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0" name="Rectangle 21">
                <a:extLst>
                  <a:ext uri="{FF2B5EF4-FFF2-40B4-BE49-F238E27FC236}">
                    <a16:creationId xmlns:a16="http://schemas.microsoft.com/office/drawing/2014/main" id="{DDDCE69F-4C1D-1243-8C09-1562262E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21" name="Rectangle 22">
                <a:extLst>
                  <a:ext uri="{FF2B5EF4-FFF2-40B4-BE49-F238E27FC236}">
                    <a16:creationId xmlns:a16="http://schemas.microsoft.com/office/drawing/2014/main" id="{54B59A2F-5F33-3C46-94F0-83F728C4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8" name="Group 23">
              <a:extLst>
                <a:ext uri="{FF2B5EF4-FFF2-40B4-BE49-F238E27FC236}">
                  <a16:creationId xmlns:a16="http://schemas.microsoft.com/office/drawing/2014/main" id="{B8A28144-362A-A64D-9561-389D2A7B89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214" name="Rectangle 24">
                <a:extLst>
                  <a:ext uri="{FF2B5EF4-FFF2-40B4-BE49-F238E27FC236}">
                    <a16:creationId xmlns:a16="http://schemas.microsoft.com/office/drawing/2014/main" id="{BBDCCD69-4401-0541-BB6A-08588521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5" name="Rectangle 25">
                <a:extLst>
                  <a:ext uri="{FF2B5EF4-FFF2-40B4-BE49-F238E27FC236}">
                    <a16:creationId xmlns:a16="http://schemas.microsoft.com/office/drawing/2014/main" id="{DB8A2296-1C6A-C94E-BC1C-EF63A568F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6" name="Rectangle 26">
                <a:extLst>
                  <a:ext uri="{FF2B5EF4-FFF2-40B4-BE49-F238E27FC236}">
                    <a16:creationId xmlns:a16="http://schemas.microsoft.com/office/drawing/2014/main" id="{9AC3934E-F4A3-F74B-899C-F06385FE5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7" name="Rectangle 27">
                <a:extLst>
                  <a:ext uri="{FF2B5EF4-FFF2-40B4-BE49-F238E27FC236}">
                    <a16:creationId xmlns:a16="http://schemas.microsoft.com/office/drawing/2014/main" id="{E8E19B1A-ADDC-E649-8F85-B4396A2F0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59" name="Group 28">
              <a:extLst>
                <a:ext uri="{FF2B5EF4-FFF2-40B4-BE49-F238E27FC236}">
                  <a16:creationId xmlns:a16="http://schemas.microsoft.com/office/drawing/2014/main" id="{FCDC7B61-993F-834E-8CF4-174EA4309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210" name="Rectangle 29">
                <a:extLst>
                  <a:ext uri="{FF2B5EF4-FFF2-40B4-BE49-F238E27FC236}">
                    <a16:creationId xmlns:a16="http://schemas.microsoft.com/office/drawing/2014/main" id="{58F16D6E-EDCA-BF47-874B-003E995D1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1" name="Rectangle 30">
                <a:extLst>
                  <a:ext uri="{FF2B5EF4-FFF2-40B4-BE49-F238E27FC236}">
                    <a16:creationId xmlns:a16="http://schemas.microsoft.com/office/drawing/2014/main" id="{8985A2F5-040F-B04B-8C62-91311C56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2" name="Rectangle 31">
                <a:extLst>
                  <a:ext uri="{FF2B5EF4-FFF2-40B4-BE49-F238E27FC236}">
                    <a16:creationId xmlns:a16="http://schemas.microsoft.com/office/drawing/2014/main" id="{C7E75C91-6DBE-0A4F-A577-A08E7EC69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13" name="Rectangle 32">
                <a:extLst>
                  <a:ext uri="{FF2B5EF4-FFF2-40B4-BE49-F238E27FC236}">
                    <a16:creationId xmlns:a16="http://schemas.microsoft.com/office/drawing/2014/main" id="{AA565E94-5C52-B747-942D-08843DACE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0" name="Group 33">
              <a:extLst>
                <a:ext uri="{FF2B5EF4-FFF2-40B4-BE49-F238E27FC236}">
                  <a16:creationId xmlns:a16="http://schemas.microsoft.com/office/drawing/2014/main" id="{5100AAF4-59F9-5041-92C6-FBC32A97B7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206" name="Rectangle 34">
                <a:extLst>
                  <a:ext uri="{FF2B5EF4-FFF2-40B4-BE49-F238E27FC236}">
                    <a16:creationId xmlns:a16="http://schemas.microsoft.com/office/drawing/2014/main" id="{EF31E4DE-1A95-2B4C-9179-B110CC6EC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7" name="Rectangle 35">
                <a:extLst>
                  <a:ext uri="{FF2B5EF4-FFF2-40B4-BE49-F238E27FC236}">
                    <a16:creationId xmlns:a16="http://schemas.microsoft.com/office/drawing/2014/main" id="{8B98FEFC-874D-C94A-B7AF-10D539CD0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8" name="Rectangle 36">
                <a:extLst>
                  <a:ext uri="{FF2B5EF4-FFF2-40B4-BE49-F238E27FC236}">
                    <a16:creationId xmlns:a16="http://schemas.microsoft.com/office/drawing/2014/main" id="{44ABBBBE-3CC2-A94F-87EB-562F2FA42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9" name="Rectangle 37">
                <a:extLst>
                  <a:ext uri="{FF2B5EF4-FFF2-40B4-BE49-F238E27FC236}">
                    <a16:creationId xmlns:a16="http://schemas.microsoft.com/office/drawing/2014/main" id="{E1BEDB34-F753-294A-AF25-EF5B330E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1" name="Group 38">
              <a:extLst>
                <a:ext uri="{FF2B5EF4-FFF2-40B4-BE49-F238E27FC236}">
                  <a16:creationId xmlns:a16="http://schemas.microsoft.com/office/drawing/2014/main" id="{7FD0430A-75CD-4F46-9BFB-3A9AEC95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202" name="Rectangle 39">
                <a:extLst>
                  <a:ext uri="{FF2B5EF4-FFF2-40B4-BE49-F238E27FC236}">
                    <a16:creationId xmlns:a16="http://schemas.microsoft.com/office/drawing/2014/main" id="{1BECE383-23DC-FD47-A037-AE2D9F60D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3" name="Rectangle 40">
                <a:extLst>
                  <a:ext uri="{FF2B5EF4-FFF2-40B4-BE49-F238E27FC236}">
                    <a16:creationId xmlns:a16="http://schemas.microsoft.com/office/drawing/2014/main" id="{72F94538-242B-4644-B340-6748418F1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4" name="Rectangle 41">
                <a:extLst>
                  <a:ext uri="{FF2B5EF4-FFF2-40B4-BE49-F238E27FC236}">
                    <a16:creationId xmlns:a16="http://schemas.microsoft.com/office/drawing/2014/main" id="{5E66C5BE-F6EC-034A-8E11-63B5DAB9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5" name="Rectangle 42">
                <a:extLst>
                  <a:ext uri="{FF2B5EF4-FFF2-40B4-BE49-F238E27FC236}">
                    <a16:creationId xmlns:a16="http://schemas.microsoft.com/office/drawing/2014/main" id="{719AD067-5D18-B544-B0E3-7BC638EB8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2" name="Group 43">
              <a:extLst>
                <a:ext uri="{FF2B5EF4-FFF2-40B4-BE49-F238E27FC236}">
                  <a16:creationId xmlns:a16="http://schemas.microsoft.com/office/drawing/2014/main" id="{0EA8E840-08BC-7F41-A630-03237F04F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198" name="Rectangle 44">
                <a:extLst>
                  <a:ext uri="{FF2B5EF4-FFF2-40B4-BE49-F238E27FC236}">
                    <a16:creationId xmlns:a16="http://schemas.microsoft.com/office/drawing/2014/main" id="{43165ABB-B500-0743-AFE0-01D13D727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9" name="Rectangle 45">
                <a:extLst>
                  <a:ext uri="{FF2B5EF4-FFF2-40B4-BE49-F238E27FC236}">
                    <a16:creationId xmlns:a16="http://schemas.microsoft.com/office/drawing/2014/main" id="{EB75955D-7623-7B4B-BE16-D86D2E0A2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0" name="Rectangle 46">
                <a:extLst>
                  <a:ext uri="{FF2B5EF4-FFF2-40B4-BE49-F238E27FC236}">
                    <a16:creationId xmlns:a16="http://schemas.microsoft.com/office/drawing/2014/main" id="{9CD5011A-4CD9-B245-B021-8404CAB38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201" name="Rectangle 47">
                <a:extLst>
                  <a:ext uri="{FF2B5EF4-FFF2-40B4-BE49-F238E27FC236}">
                    <a16:creationId xmlns:a16="http://schemas.microsoft.com/office/drawing/2014/main" id="{DC3DEB0B-16F1-324A-B79C-86C6B1A05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3" name="Group 48">
              <a:extLst>
                <a:ext uri="{FF2B5EF4-FFF2-40B4-BE49-F238E27FC236}">
                  <a16:creationId xmlns:a16="http://schemas.microsoft.com/office/drawing/2014/main" id="{2BF6BE56-7D14-8E44-B4D6-8F47A48049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194" name="Rectangle 49">
                <a:extLst>
                  <a:ext uri="{FF2B5EF4-FFF2-40B4-BE49-F238E27FC236}">
                    <a16:creationId xmlns:a16="http://schemas.microsoft.com/office/drawing/2014/main" id="{0A141B8E-E1D5-E74C-A241-CB18F3558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5" name="Rectangle 50">
                <a:extLst>
                  <a:ext uri="{FF2B5EF4-FFF2-40B4-BE49-F238E27FC236}">
                    <a16:creationId xmlns:a16="http://schemas.microsoft.com/office/drawing/2014/main" id="{59E3AD38-4D95-DD42-BEA1-9A607EE0B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6" name="Rectangle 51">
                <a:extLst>
                  <a:ext uri="{FF2B5EF4-FFF2-40B4-BE49-F238E27FC236}">
                    <a16:creationId xmlns:a16="http://schemas.microsoft.com/office/drawing/2014/main" id="{4AF8E431-625B-3A46-91AF-A824CB61B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7" name="Rectangle 52">
                <a:extLst>
                  <a:ext uri="{FF2B5EF4-FFF2-40B4-BE49-F238E27FC236}">
                    <a16:creationId xmlns:a16="http://schemas.microsoft.com/office/drawing/2014/main" id="{7BBF8B0B-BDFA-E14E-A2C7-5D7BCCB92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4" name="Group 53">
              <a:extLst>
                <a:ext uri="{FF2B5EF4-FFF2-40B4-BE49-F238E27FC236}">
                  <a16:creationId xmlns:a16="http://schemas.microsoft.com/office/drawing/2014/main" id="{F9D7864F-61FE-374A-AC8D-1F360708F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190" name="Rectangle 54">
                <a:extLst>
                  <a:ext uri="{FF2B5EF4-FFF2-40B4-BE49-F238E27FC236}">
                    <a16:creationId xmlns:a16="http://schemas.microsoft.com/office/drawing/2014/main" id="{F8843224-1EAA-9E4F-8FF7-C361E61DB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1" name="Rectangle 55">
                <a:extLst>
                  <a:ext uri="{FF2B5EF4-FFF2-40B4-BE49-F238E27FC236}">
                    <a16:creationId xmlns:a16="http://schemas.microsoft.com/office/drawing/2014/main" id="{E590E694-6B67-2745-87D8-669AB6020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2" name="Rectangle 56">
                <a:extLst>
                  <a:ext uri="{FF2B5EF4-FFF2-40B4-BE49-F238E27FC236}">
                    <a16:creationId xmlns:a16="http://schemas.microsoft.com/office/drawing/2014/main" id="{ADD943B9-1109-D740-A262-5B137A73A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93" name="Rectangle 57">
                <a:extLst>
                  <a:ext uri="{FF2B5EF4-FFF2-40B4-BE49-F238E27FC236}">
                    <a16:creationId xmlns:a16="http://schemas.microsoft.com/office/drawing/2014/main" id="{C30D371E-65D2-8F45-9196-0B142E794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5" name="Group 58">
              <a:extLst>
                <a:ext uri="{FF2B5EF4-FFF2-40B4-BE49-F238E27FC236}">
                  <a16:creationId xmlns:a16="http://schemas.microsoft.com/office/drawing/2014/main" id="{EC545055-A1AB-B546-989A-AC7E3419D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186" name="Rectangle 59">
                <a:extLst>
                  <a:ext uri="{FF2B5EF4-FFF2-40B4-BE49-F238E27FC236}">
                    <a16:creationId xmlns:a16="http://schemas.microsoft.com/office/drawing/2014/main" id="{FA66ABA9-C5DB-FD4C-A0FC-B848059AC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7" name="Rectangle 60">
                <a:extLst>
                  <a:ext uri="{FF2B5EF4-FFF2-40B4-BE49-F238E27FC236}">
                    <a16:creationId xmlns:a16="http://schemas.microsoft.com/office/drawing/2014/main" id="{AA9C4B0C-6091-F244-9619-9EE27B68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8" name="Rectangle 61">
                <a:extLst>
                  <a:ext uri="{FF2B5EF4-FFF2-40B4-BE49-F238E27FC236}">
                    <a16:creationId xmlns:a16="http://schemas.microsoft.com/office/drawing/2014/main" id="{A1258E41-8B7B-1B49-8AF7-19E26014F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9" name="Rectangle 62">
                <a:extLst>
                  <a:ext uri="{FF2B5EF4-FFF2-40B4-BE49-F238E27FC236}">
                    <a16:creationId xmlns:a16="http://schemas.microsoft.com/office/drawing/2014/main" id="{E3D6D0D7-CFAA-804F-B06C-46CFF4A8A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6" name="Group 63">
              <a:extLst>
                <a:ext uri="{FF2B5EF4-FFF2-40B4-BE49-F238E27FC236}">
                  <a16:creationId xmlns:a16="http://schemas.microsoft.com/office/drawing/2014/main" id="{A38CBBCA-2B30-4A42-8601-43E7325084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182" name="Rectangle 64">
                <a:extLst>
                  <a:ext uri="{FF2B5EF4-FFF2-40B4-BE49-F238E27FC236}">
                    <a16:creationId xmlns:a16="http://schemas.microsoft.com/office/drawing/2014/main" id="{B5A0780E-5857-6646-9BC2-949D4AF1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3" name="Rectangle 65">
                <a:extLst>
                  <a:ext uri="{FF2B5EF4-FFF2-40B4-BE49-F238E27FC236}">
                    <a16:creationId xmlns:a16="http://schemas.microsoft.com/office/drawing/2014/main" id="{A44A7CA5-4E8D-0841-B1D6-2947627BA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4" name="Rectangle 66">
                <a:extLst>
                  <a:ext uri="{FF2B5EF4-FFF2-40B4-BE49-F238E27FC236}">
                    <a16:creationId xmlns:a16="http://schemas.microsoft.com/office/drawing/2014/main" id="{51A28DA6-5251-6C4A-8CEA-72A9F45D2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5" name="Rectangle 67">
                <a:extLst>
                  <a:ext uri="{FF2B5EF4-FFF2-40B4-BE49-F238E27FC236}">
                    <a16:creationId xmlns:a16="http://schemas.microsoft.com/office/drawing/2014/main" id="{479E0E82-6CA7-E24A-A62F-1C26DAC55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7" name="Group 68">
              <a:extLst>
                <a:ext uri="{FF2B5EF4-FFF2-40B4-BE49-F238E27FC236}">
                  <a16:creationId xmlns:a16="http://schemas.microsoft.com/office/drawing/2014/main" id="{0072C369-7EF8-914F-8573-13CB59EB8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178" name="Rectangle 69">
                <a:extLst>
                  <a:ext uri="{FF2B5EF4-FFF2-40B4-BE49-F238E27FC236}">
                    <a16:creationId xmlns:a16="http://schemas.microsoft.com/office/drawing/2014/main" id="{A76F4F57-FB00-5242-845A-A2FF158C0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9" name="Rectangle 70">
                <a:extLst>
                  <a:ext uri="{FF2B5EF4-FFF2-40B4-BE49-F238E27FC236}">
                    <a16:creationId xmlns:a16="http://schemas.microsoft.com/office/drawing/2014/main" id="{7DD72635-4687-794C-B03C-EE97A2F2A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0" name="Rectangle 71">
                <a:extLst>
                  <a:ext uri="{FF2B5EF4-FFF2-40B4-BE49-F238E27FC236}">
                    <a16:creationId xmlns:a16="http://schemas.microsoft.com/office/drawing/2014/main" id="{2DE15353-10F5-A049-8879-B5A70028B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81" name="Rectangle 72">
                <a:extLst>
                  <a:ext uri="{FF2B5EF4-FFF2-40B4-BE49-F238E27FC236}">
                    <a16:creationId xmlns:a16="http://schemas.microsoft.com/office/drawing/2014/main" id="{6EC95F4C-62BF-7D4A-8934-13C9C81E6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8" name="Group 73">
              <a:extLst>
                <a:ext uri="{FF2B5EF4-FFF2-40B4-BE49-F238E27FC236}">
                  <a16:creationId xmlns:a16="http://schemas.microsoft.com/office/drawing/2014/main" id="{45E4EBBA-7060-8A47-AA90-AD8DA7C4A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174" name="Rectangle 74">
                <a:extLst>
                  <a:ext uri="{FF2B5EF4-FFF2-40B4-BE49-F238E27FC236}">
                    <a16:creationId xmlns:a16="http://schemas.microsoft.com/office/drawing/2014/main" id="{D5C2CE4A-C96B-354B-B056-37925964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5" name="Rectangle 75">
                <a:extLst>
                  <a:ext uri="{FF2B5EF4-FFF2-40B4-BE49-F238E27FC236}">
                    <a16:creationId xmlns:a16="http://schemas.microsoft.com/office/drawing/2014/main" id="{DEA736AA-A045-D24E-9CCE-2EE2BD6F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6" name="Rectangle 76">
                <a:extLst>
                  <a:ext uri="{FF2B5EF4-FFF2-40B4-BE49-F238E27FC236}">
                    <a16:creationId xmlns:a16="http://schemas.microsoft.com/office/drawing/2014/main" id="{64595299-D994-7D4C-B599-B0CC37A8B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7" name="Rectangle 77">
                <a:extLst>
                  <a:ext uri="{FF2B5EF4-FFF2-40B4-BE49-F238E27FC236}">
                    <a16:creationId xmlns:a16="http://schemas.microsoft.com/office/drawing/2014/main" id="{FFFE457F-1583-9042-B1A7-A80A37B6B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69" name="Group 78">
              <a:extLst>
                <a:ext uri="{FF2B5EF4-FFF2-40B4-BE49-F238E27FC236}">
                  <a16:creationId xmlns:a16="http://schemas.microsoft.com/office/drawing/2014/main" id="{83C6DA56-71F7-E74A-A1B2-CC375FB31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170" name="Rectangle 79">
                <a:extLst>
                  <a:ext uri="{FF2B5EF4-FFF2-40B4-BE49-F238E27FC236}">
                    <a16:creationId xmlns:a16="http://schemas.microsoft.com/office/drawing/2014/main" id="{DFC8C74F-C6F8-B841-BCAA-4E6F37F0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1" name="Rectangle 80">
                <a:extLst>
                  <a:ext uri="{FF2B5EF4-FFF2-40B4-BE49-F238E27FC236}">
                    <a16:creationId xmlns:a16="http://schemas.microsoft.com/office/drawing/2014/main" id="{DF66519A-6C6C-814B-AE2E-74156157E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2" name="Rectangle 81">
                <a:extLst>
                  <a:ext uri="{FF2B5EF4-FFF2-40B4-BE49-F238E27FC236}">
                    <a16:creationId xmlns:a16="http://schemas.microsoft.com/office/drawing/2014/main" id="{CE444995-45BD-8445-9E1E-75E81A06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173" name="Rectangle 82">
                <a:extLst>
                  <a:ext uri="{FF2B5EF4-FFF2-40B4-BE49-F238E27FC236}">
                    <a16:creationId xmlns:a16="http://schemas.microsoft.com/office/drawing/2014/main" id="{9E95CFED-29BF-3F4C-9D82-AE7B6D340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222" name="Rectangle 83">
            <a:extLst>
              <a:ext uri="{FF2B5EF4-FFF2-40B4-BE49-F238E27FC236}">
                <a16:creationId xmlns:a16="http://schemas.microsoft.com/office/drawing/2014/main" id="{2954C821-269E-8D46-984E-749A5F6397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1339384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223" name="Rectangle 84">
            <a:extLst>
              <a:ext uri="{FF2B5EF4-FFF2-40B4-BE49-F238E27FC236}">
                <a16:creationId xmlns:a16="http://schemas.microsoft.com/office/drawing/2014/main" id="{8291468C-A8EF-4D44-8440-C437714C36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93155" y="5884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9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8" y="2394856"/>
            <a:ext cx="6891755" cy="1889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©</a:t>
            </a:r>
            <a:r>
              <a:rPr kumimoji="1" lang="zh-CN" altLang="en-US" sz="850" b="1" baseline="0" dirty="0">
                <a:solidFill>
                  <a:srgbClr val="1D1D1B"/>
                </a:solidFill>
                <a:latin typeface="+mj-lt"/>
              </a:rPr>
              <a:t>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2023 XXX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XXX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599191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把</a:t>
            </a:r>
            <a: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AI</a:t>
            </a: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系统带入每个开发者、每个家庭、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Gill Sans MT" panose="020B0502020104020203" pitchFamily="34" charset="0"/>
                <a:ea typeface="Microsoft YaHei" charset="-122"/>
                <a:cs typeface="Microsoft YaHei" charset="-122"/>
              </a:rPr>
              <a:t>每个组织，构建万物互联的智能世界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Bring AI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System</a:t>
            </a:r>
            <a:r>
              <a:rPr kumimoji="1" lang="zh-CN" altLang="en-US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Gill Sans MT" panose="020B0502020104020203" pitchFamily="34" charset="0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72D31F-379B-7E48-8BAB-A5640DD86C39}"/>
              </a:ext>
            </a:extLst>
          </p:cNvPr>
          <p:cNvSpPr/>
          <p:nvPr userDrawn="1"/>
        </p:nvSpPr>
        <p:spPr bwMode="auto">
          <a:xfrm>
            <a:off x="618969" y="205786"/>
            <a:ext cx="6891755" cy="6446427"/>
          </a:xfrm>
          <a:prstGeom prst="rect">
            <a:avLst/>
          </a:prstGeom>
          <a:blipFill dpi="0" rotWithShape="1">
            <a:blip r:embed="rId3" cstate="screen">
              <a:alphaModFix amt="33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21882" tIns="60941" rIns="121882" bIns="60941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F3DDE87-89CE-3848-A1C3-2150D6C0F2CD}"/>
              </a:ext>
            </a:extLst>
          </p:cNvPr>
          <p:cNvSpPr txBox="1"/>
          <p:nvPr userDrawn="1"/>
        </p:nvSpPr>
        <p:spPr>
          <a:xfrm>
            <a:off x="8203300" y="4709847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rgbClr val="C00000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rgbClr val="C00000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EF0F78-B57F-8D4C-A10F-C1BE427D4B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7276" y="4788537"/>
            <a:ext cx="144000" cy="144000"/>
          </a:xfrm>
          <a:prstGeom prst="ellipse">
            <a:avLst/>
          </a:prstGeom>
          <a:ln w="28575" cap="rnd">
            <a:solidFill>
              <a:schemeClr val="tx2"/>
            </a:solidFill>
            <a:prstDash val="solid"/>
          </a:ln>
          <a:effectLst/>
        </p:spPr>
      </p:pic>
      <p:sp>
        <p:nvSpPr>
          <p:cNvPr id="12" name="副标题 2">
            <a:extLst>
              <a:ext uri="{FF2B5EF4-FFF2-40B4-BE49-F238E27FC236}">
                <a16:creationId xmlns:a16="http://schemas.microsoft.com/office/drawing/2014/main" id="{5307B254-91AE-6640-A8B8-5F31CD80A23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867185" y="5047174"/>
            <a:ext cx="3603206" cy="261354"/>
          </a:xfrm>
          <a:prstGeom prst="rect">
            <a:avLst/>
          </a:prstGeom>
        </p:spPr>
        <p:txBody>
          <a:bodyPr anchor="ctr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›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FrutigerNext LT Medium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l">
              <a:buFontTx/>
              <a:buNone/>
              <a:defRPr/>
            </a:pPr>
            <a:r>
              <a:rPr lang="en-US" altLang="zh-CN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Course</a:t>
            </a:r>
            <a:r>
              <a:rPr lang="zh-CN" altLang="en-US" sz="1000" b="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b="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5"/>
              </a:rPr>
              <a:t>chenzomi12.github.io</a:t>
            </a:r>
            <a:endParaRPr lang="en-US" altLang="zh-CN" sz="1000" b="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D60F0F4-118F-1946-A08D-99C1259DCFE3}"/>
              </a:ext>
            </a:extLst>
          </p:cNvPr>
          <p:cNvSpPr txBox="1"/>
          <p:nvPr userDrawn="1"/>
        </p:nvSpPr>
        <p:spPr>
          <a:xfrm>
            <a:off x="7867185" y="5295498"/>
            <a:ext cx="3603206" cy="26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GitHub</a:t>
            </a:r>
            <a:r>
              <a:rPr lang="zh-CN" altLang="en-US" sz="1000" dirty="0">
                <a:solidFill>
                  <a:srgbClr val="374154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</a:rPr>
              <a:t> </a:t>
            </a:r>
            <a:r>
              <a:rPr lang="en-US" altLang="zh-CN" sz="1000" dirty="0">
                <a:solidFill>
                  <a:srgbClr val="C7000B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</a:t>
            </a:r>
            <a:r>
              <a:rPr lang="en-US" altLang="zh-CN" sz="1000" dirty="0">
                <a:solidFill>
                  <a:srgbClr val="C00000"/>
                </a:solidFill>
                <a:latin typeface="Gill Sans MT" panose="020B0502020104020203" pitchFamily="34" charset="0"/>
                <a:ea typeface="+mj-ea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com/chenzomi12/DeepLearningSystem</a:t>
            </a:r>
            <a:endParaRPr lang="en-US" sz="1000" dirty="0">
              <a:solidFill>
                <a:srgbClr val="C00000"/>
              </a:solidFill>
              <a:latin typeface="Gill Sans MT" panose="020B0502020104020203" pitchFamily="34" charset="0"/>
              <a:ea typeface="+mj-ea"/>
              <a:cs typeface="Futura Medium" panose="020B0602020204020303" pitchFamily="34" charset="-79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0EC9B7D7-7D0C-DF4F-AD3A-7486CA53DE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584401" y="80265"/>
            <a:ext cx="2460528" cy="669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:32-35pt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Medium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中文标题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:30-32pt 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R153 G0 B0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黑体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英文正文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:20-22pt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 :18pt  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内部使用字体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1400" dirty="0" err="1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FrutigerNext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LT Regular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外部使用字体 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 Arial</a:t>
            </a:r>
          </a:p>
          <a:p>
            <a:pPr marL="457051" indent="-457051" algn="r" eaLnBrk="0" hangingPunct="0">
              <a:lnSpc>
                <a:spcPct val="75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中文正文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:18-20pt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子目录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(2-5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级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):18pt </a:t>
            </a:r>
            <a:endParaRPr lang="zh-CN" altLang="en-US" sz="1400" dirty="0">
              <a:solidFill>
                <a:srgbClr val="374154"/>
              </a:solidFill>
              <a:latin typeface="Gill Sans MT" panose="020B0502020104020203" pitchFamily="34" charset="0"/>
              <a:ea typeface="Microsoft YaHei" panose="020B0503020204020204" pitchFamily="34" charset="-122"/>
            </a:endParaRP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颜色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黑色</a:t>
            </a:r>
          </a:p>
          <a:p>
            <a:pPr marL="457051" indent="-457051" algn="r" eaLnBrk="0" hangingPunct="0">
              <a:lnSpc>
                <a:spcPct val="125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字体</a:t>
            </a:r>
            <a:r>
              <a:rPr lang="en-US" altLang="zh-CN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:</a:t>
            </a:r>
            <a:r>
              <a:rPr lang="zh-CN" altLang="en-US" sz="1400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细黑体</a:t>
            </a:r>
            <a:r>
              <a:rPr lang="zh-CN" altLang="en-US" sz="1400" b="1" dirty="0">
                <a:solidFill>
                  <a:srgbClr val="374154"/>
                </a:solidFill>
                <a:latin typeface="Gill Sans MT" panose="020B0502020104020203" pitchFamily="34" charset="0"/>
                <a:ea typeface="Microsoft YaHei" panose="020B0503020204020204" pitchFamily="34" charset="-122"/>
              </a:rPr>
              <a:t>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0B6BED-EC97-644A-A3AA-16845E63E14F}"/>
              </a:ext>
            </a:extLst>
          </p:cNvPr>
          <p:cNvGrpSpPr/>
          <p:nvPr userDrawn="1"/>
        </p:nvGrpSpPr>
        <p:grpSpPr>
          <a:xfrm>
            <a:off x="12438524" y="3358802"/>
            <a:ext cx="1214711" cy="3499198"/>
            <a:chOff x="12438524" y="3358802"/>
            <a:chExt cx="1214711" cy="349919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0EBDB5A-75AE-9C47-A64F-5171BD8F48E0}"/>
                </a:ext>
              </a:extLst>
            </p:cNvPr>
            <p:cNvSpPr/>
            <p:nvPr userDrawn="1"/>
          </p:nvSpPr>
          <p:spPr bwMode="auto">
            <a:xfrm>
              <a:off x="12438524" y="3358802"/>
              <a:ext cx="1214711" cy="349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27B1546-2E76-7B4C-A868-01866BFAE8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727418"/>
              <a:ext cx="986752" cy="182532"/>
              <a:chOff x="5893" y="2387"/>
              <a:chExt cx="466" cy="115"/>
            </a:xfrm>
          </p:grpSpPr>
          <p:sp>
            <p:nvSpPr>
              <p:cNvPr id="78" name="Rectangle 19">
                <a:extLst>
                  <a:ext uri="{FF2B5EF4-FFF2-40B4-BE49-F238E27FC236}">
                    <a16:creationId xmlns:a16="http://schemas.microsoft.com/office/drawing/2014/main" id="{A04BE7DC-57AD-E84A-99B6-5748D4F48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9" name="Rectangle 20">
                <a:extLst>
                  <a:ext uri="{FF2B5EF4-FFF2-40B4-BE49-F238E27FC236}">
                    <a16:creationId xmlns:a16="http://schemas.microsoft.com/office/drawing/2014/main" id="{5092770A-CB07-5648-8431-057E93EE9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67EF5B91-6FE9-4549-9ECA-04964BEE5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81" name="Rectangle 22">
                <a:extLst>
                  <a:ext uri="{FF2B5EF4-FFF2-40B4-BE49-F238E27FC236}">
                    <a16:creationId xmlns:a16="http://schemas.microsoft.com/office/drawing/2014/main" id="{05182D15-89A2-6045-85B8-2280685F8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8" name="Group 23">
              <a:extLst>
                <a:ext uri="{FF2B5EF4-FFF2-40B4-BE49-F238E27FC236}">
                  <a16:creationId xmlns:a16="http://schemas.microsoft.com/office/drawing/2014/main" id="{BBE18069-10C2-1945-BA80-A024FCF91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943282"/>
              <a:ext cx="986752" cy="182532"/>
              <a:chOff x="5893" y="2523"/>
              <a:chExt cx="466" cy="115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A96CDD39-1926-5E4E-A9F7-499BEC236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579B7635-77E5-5941-814B-D0090677E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6" name="Rectangle 26">
                <a:extLst>
                  <a:ext uri="{FF2B5EF4-FFF2-40B4-BE49-F238E27FC236}">
                    <a16:creationId xmlns:a16="http://schemas.microsoft.com/office/drawing/2014/main" id="{38FBF335-4C26-E44C-A51F-6334936CE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7" name="Rectangle 27">
                <a:extLst>
                  <a:ext uri="{FF2B5EF4-FFF2-40B4-BE49-F238E27FC236}">
                    <a16:creationId xmlns:a16="http://schemas.microsoft.com/office/drawing/2014/main" id="{8A3611F2-FDDF-F141-A871-D946E74F7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19" name="Group 28">
              <a:extLst>
                <a:ext uri="{FF2B5EF4-FFF2-40B4-BE49-F238E27FC236}">
                  <a16:creationId xmlns:a16="http://schemas.microsoft.com/office/drawing/2014/main" id="{8682B6F8-0456-EC48-8FBE-44EA6E09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159146"/>
              <a:ext cx="986752" cy="182532"/>
              <a:chOff x="5893" y="2659"/>
              <a:chExt cx="466" cy="115"/>
            </a:xfrm>
          </p:grpSpPr>
          <p:sp>
            <p:nvSpPr>
              <p:cNvPr id="70" name="Rectangle 29">
                <a:extLst>
                  <a:ext uri="{FF2B5EF4-FFF2-40B4-BE49-F238E27FC236}">
                    <a16:creationId xmlns:a16="http://schemas.microsoft.com/office/drawing/2014/main" id="{86BB10EF-5D49-5446-B416-860964EAB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1" name="Rectangle 30">
                <a:extLst>
                  <a:ext uri="{FF2B5EF4-FFF2-40B4-BE49-F238E27FC236}">
                    <a16:creationId xmlns:a16="http://schemas.microsoft.com/office/drawing/2014/main" id="{519C7337-95C9-1347-97FA-15907949D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2" name="Rectangle 31">
                <a:extLst>
                  <a:ext uri="{FF2B5EF4-FFF2-40B4-BE49-F238E27FC236}">
                    <a16:creationId xmlns:a16="http://schemas.microsoft.com/office/drawing/2014/main" id="{BEDA1CC2-7E03-E349-9D8A-35B4EB50D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73" name="Rectangle 32">
                <a:extLst>
                  <a:ext uri="{FF2B5EF4-FFF2-40B4-BE49-F238E27FC236}">
                    <a16:creationId xmlns:a16="http://schemas.microsoft.com/office/drawing/2014/main" id="{6478A1D2-1521-2844-9E68-4B4F96BA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0" name="Group 33">
              <a:extLst>
                <a:ext uri="{FF2B5EF4-FFF2-40B4-BE49-F238E27FC236}">
                  <a16:creationId xmlns:a16="http://schemas.microsoft.com/office/drawing/2014/main" id="{EBDF60B0-CCA3-6A47-BCD7-DCABD4054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3511551"/>
              <a:ext cx="986752" cy="188882"/>
              <a:chOff x="5893" y="2251"/>
              <a:chExt cx="466" cy="119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5125594C-5313-C34E-839A-1DA18F778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8313D8F3-D70F-4E4F-86B1-E609FF2882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CBA1FA4C-75C0-D349-8630-E228CD421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00D2C4F8-6F52-1640-BB34-54901F330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1" name="Group 38">
              <a:extLst>
                <a:ext uri="{FF2B5EF4-FFF2-40B4-BE49-F238E27FC236}">
                  <a16:creationId xmlns:a16="http://schemas.microsoft.com/office/drawing/2014/main" id="{69F5A2EF-9997-1942-A95A-9DBAB893CE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519449"/>
              <a:ext cx="986752" cy="182532"/>
              <a:chOff x="5893" y="2886"/>
              <a:chExt cx="466" cy="115"/>
            </a:xfrm>
          </p:grpSpPr>
          <p:sp>
            <p:nvSpPr>
              <p:cNvPr id="62" name="Rectangle 39">
                <a:extLst>
                  <a:ext uri="{FF2B5EF4-FFF2-40B4-BE49-F238E27FC236}">
                    <a16:creationId xmlns:a16="http://schemas.microsoft.com/office/drawing/2014/main" id="{5529C84D-B764-FE42-A1BF-78BED2ABC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3" name="Rectangle 40">
                <a:extLst>
                  <a:ext uri="{FF2B5EF4-FFF2-40B4-BE49-F238E27FC236}">
                    <a16:creationId xmlns:a16="http://schemas.microsoft.com/office/drawing/2014/main" id="{CC97E4C5-963D-4B4E-9153-9E14F73F1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4" name="Rectangle 41">
                <a:extLst>
                  <a:ext uri="{FF2B5EF4-FFF2-40B4-BE49-F238E27FC236}">
                    <a16:creationId xmlns:a16="http://schemas.microsoft.com/office/drawing/2014/main" id="{E1872D1B-E07E-1E49-A78C-76802A09B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5" name="Rectangle 42">
                <a:extLst>
                  <a:ext uri="{FF2B5EF4-FFF2-40B4-BE49-F238E27FC236}">
                    <a16:creationId xmlns:a16="http://schemas.microsoft.com/office/drawing/2014/main" id="{532BE238-78B4-7E4A-8EA1-12ED81BC5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2" name="Group 43">
              <a:extLst>
                <a:ext uri="{FF2B5EF4-FFF2-40B4-BE49-F238E27FC236}">
                  <a16:creationId xmlns:a16="http://schemas.microsoft.com/office/drawing/2014/main" id="{1FEC1308-2B32-CB4C-BAB2-FB1E6AFF1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735313"/>
              <a:ext cx="986752" cy="182532"/>
              <a:chOff x="5893" y="3022"/>
              <a:chExt cx="466" cy="115"/>
            </a:xfrm>
          </p:grpSpPr>
          <p:sp>
            <p:nvSpPr>
              <p:cNvPr id="58" name="Rectangle 44">
                <a:extLst>
                  <a:ext uri="{FF2B5EF4-FFF2-40B4-BE49-F238E27FC236}">
                    <a16:creationId xmlns:a16="http://schemas.microsoft.com/office/drawing/2014/main" id="{DB762B7D-0BDE-5F48-8858-6D69D4303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9" name="Rectangle 45">
                <a:extLst>
                  <a:ext uri="{FF2B5EF4-FFF2-40B4-BE49-F238E27FC236}">
                    <a16:creationId xmlns:a16="http://schemas.microsoft.com/office/drawing/2014/main" id="{A65AC15A-59B6-474B-B237-E106F036B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0" name="Rectangle 46">
                <a:extLst>
                  <a:ext uri="{FF2B5EF4-FFF2-40B4-BE49-F238E27FC236}">
                    <a16:creationId xmlns:a16="http://schemas.microsoft.com/office/drawing/2014/main" id="{33BFDFF7-57E3-0C41-A90F-0543BAEB5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61" name="Rectangle 47">
                <a:extLst>
                  <a:ext uri="{FF2B5EF4-FFF2-40B4-BE49-F238E27FC236}">
                    <a16:creationId xmlns:a16="http://schemas.microsoft.com/office/drawing/2014/main" id="{D3FFE56D-5EA1-EA4D-B229-81FFE5A7E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3" name="Group 48">
              <a:extLst>
                <a:ext uri="{FF2B5EF4-FFF2-40B4-BE49-F238E27FC236}">
                  <a16:creationId xmlns:a16="http://schemas.microsoft.com/office/drawing/2014/main" id="{3E677EA2-8362-AE45-BC63-8A925E8F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4951179"/>
              <a:ext cx="986752" cy="182532"/>
              <a:chOff x="5893" y="3158"/>
              <a:chExt cx="466" cy="115"/>
            </a:xfrm>
          </p:grpSpPr>
          <p:sp>
            <p:nvSpPr>
              <p:cNvPr id="54" name="Rectangle 49">
                <a:extLst>
                  <a:ext uri="{FF2B5EF4-FFF2-40B4-BE49-F238E27FC236}">
                    <a16:creationId xmlns:a16="http://schemas.microsoft.com/office/drawing/2014/main" id="{83FE3FE3-7886-BC43-B7E9-DA589B3E1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5" name="Rectangle 50">
                <a:extLst>
                  <a:ext uri="{FF2B5EF4-FFF2-40B4-BE49-F238E27FC236}">
                    <a16:creationId xmlns:a16="http://schemas.microsoft.com/office/drawing/2014/main" id="{E618977A-DBEC-594A-8580-8F9AECCC1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6" name="Rectangle 51">
                <a:extLst>
                  <a:ext uri="{FF2B5EF4-FFF2-40B4-BE49-F238E27FC236}">
                    <a16:creationId xmlns:a16="http://schemas.microsoft.com/office/drawing/2014/main" id="{FD976F1A-42D5-E64F-BD6C-06908DD53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7" name="Rectangle 52">
                <a:extLst>
                  <a:ext uri="{FF2B5EF4-FFF2-40B4-BE49-F238E27FC236}">
                    <a16:creationId xmlns:a16="http://schemas.microsoft.com/office/drawing/2014/main" id="{03EB2932-0DCA-3A4B-A65D-CC4D89814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4" name="Group 53">
              <a:extLst>
                <a:ext uri="{FF2B5EF4-FFF2-40B4-BE49-F238E27FC236}">
                  <a16:creationId xmlns:a16="http://schemas.microsoft.com/office/drawing/2014/main" id="{A5649E5A-5F15-914A-A8CA-AB33C2CB5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311482"/>
              <a:ext cx="986752" cy="182532"/>
              <a:chOff x="5893" y="3385"/>
              <a:chExt cx="466" cy="115"/>
            </a:xfrm>
          </p:grpSpPr>
          <p:sp>
            <p:nvSpPr>
              <p:cNvPr id="50" name="Rectangle 54">
                <a:extLst>
                  <a:ext uri="{FF2B5EF4-FFF2-40B4-BE49-F238E27FC236}">
                    <a16:creationId xmlns:a16="http://schemas.microsoft.com/office/drawing/2014/main" id="{72A1B707-641B-BF4D-8664-0C48C26CC0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1" name="Rectangle 55">
                <a:extLst>
                  <a:ext uri="{FF2B5EF4-FFF2-40B4-BE49-F238E27FC236}">
                    <a16:creationId xmlns:a16="http://schemas.microsoft.com/office/drawing/2014/main" id="{FF8A8A92-54E5-0347-A974-C7FE63755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2" name="Rectangle 56">
                <a:extLst>
                  <a:ext uri="{FF2B5EF4-FFF2-40B4-BE49-F238E27FC236}">
                    <a16:creationId xmlns:a16="http://schemas.microsoft.com/office/drawing/2014/main" id="{15CA81D9-72B7-BB4F-A99C-BD6A58435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53" name="Rectangle 57">
                <a:extLst>
                  <a:ext uri="{FF2B5EF4-FFF2-40B4-BE49-F238E27FC236}">
                    <a16:creationId xmlns:a16="http://schemas.microsoft.com/office/drawing/2014/main" id="{B9E74982-404B-344F-B919-2CBFE33C3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5" name="Group 58">
              <a:extLst>
                <a:ext uri="{FF2B5EF4-FFF2-40B4-BE49-F238E27FC236}">
                  <a16:creationId xmlns:a16="http://schemas.microsoft.com/office/drawing/2014/main" id="{5B57D6E0-D696-A34B-B71C-E6E6867814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527346"/>
              <a:ext cx="986752" cy="182532"/>
              <a:chOff x="5893" y="3521"/>
              <a:chExt cx="466" cy="115"/>
            </a:xfrm>
          </p:grpSpPr>
          <p:sp>
            <p:nvSpPr>
              <p:cNvPr id="46" name="Rectangle 59">
                <a:extLst>
                  <a:ext uri="{FF2B5EF4-FFF2-40B4-BE49-F238E27FC236}">
                    <a16:creationId xmlns:a16="http://schemas.microsoft.com/office/drawing/2014/main" id="{C3598B2A-52EF-1644-8E8C-0CFCFD797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D0F0F2FA-F49D-E847-A121-5738CFC3A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34F7EC08-7915-124B-85B7-8610F4FE0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9" name="Rectangle 62">
                <a:extLst>
                  <a:ext uri="{FF2B5EF4-FFF2-40B4-BE49-F238E27FC236}">
                    <a16:creationId xmlns:a16="http://schemas.microsoft.com/office/drawing/2014/main" id="{CBF28FF4-D780-264E-A96E-999F90B97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6" name="Group 63">
              <a:extLst>
                <a:ext uri="{FF2B5EF4-FFF2-40B4-BE49-F238E27FC236}">
                  <a16:creationId xmlns:a16="http://schemas.microsoft.com/office/drawing/2014/main" id="{91151042-4ACA-7342-9339-1B21CA77E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5743210"/>
              <a:ext cx="986752" cy="182532"/>
              <a:chOff x="5893" y="3657"/>
              <a:chExt cx="466" cy="115"/>
            </a:xfrm>
          </p:grpSpPr>
          <p:sp>
            <p:nvSpPr>
              <p:cNvPr id="42" name="Rectangle 64">
                <a:extLst>
                  <a:ext uri="{FF2B5EF4-FFF2-40B4-BE49-F238E27FC236}">
                    <a16:creationId xmlns:a16="http://schemas.microsoft.com/office/drawing/2014/main" id="{9E4FBBCD-F8E4-A649-981E-D46343ADC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3" name="Rectangle 65">
                <a:extLst>
                  <a:ext uri="{FF2B5EF4-FFF2-40B4-BE49-F238E27FC236}">
                    <a16:creationId xmlns:a16="http://schemas.microsoft.com/office/drawing/2014/main" id="{03B778E3-4E84-DA4D-8FBE-A3CF4464E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4" name="Rectangle 66">
                <a:extLst>
                  <a:ext uri="{FF2B5EF4-FFF2-40B4-BE49-F238E27FC236}">
                    <a16:creationId xmlns:a16="http://schemas.microsoft.com/office/drawing/2014/main" id="{A739A690-256C-6B45-8F06-D782A2D46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5" name="Rectangle 67">
                <a:extLst>
                  <a:ext uri="{FF2B5EF4-FFF2-40B4-BE49-F238E27FC236}">
                    <a16:creationId xmlns:a16="http://schemas.microsoft.com/office/drawing/2014/main" id="{A62FB270-DA45-CC43-B966-E5B4B93AB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7" name="Group 68">
              <a:extLst>
                <a:ext uri="{FF2B5EF4-FFF2-40B4-BE49-F238E27FC236}">
                  <a16:creationId xmlns:a16="http://schemas.microsoft.com/office/drawing/2014/main" id="{319919FB-1BAF-FA49-B450-7D04E4811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103513"/>
              <a:ext cx="986752" cy="182532"/>
              <a:chOff x="5893" y="3884"/>
              <a:chExt cx="466" cy="115"/>
            </a:xfrm>
          </p:grpSpPr>
          <p:sp>
            <p:nvSpPr>
              <p:cNvPr id="38" name="Rectangle 69">
                <a:extLst>
                  <a:ext uri="{FF2B5EF4-FFF2-40B4-BE49-F238E27FC236}">
                    <a16:creationId xmlns:a16="http://schemas.microsoft.com/office/drawing/2014/main" id="{557E3CC4-6914-A046-8E50-285DE0199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9" name="Rectangle 70">
                <a:extLst>
                  <a:ext uri="{FF2B5EF4-FFF2-40B4-BE49-F238E27FC236}">
                    <a16:creationId xmlns:a16="http://schemas.microsoft.com/office/drawing/2014/main" id="{9C9D87B6-8409-3E4C-A39A-27FCC1916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0" name="Rectangle 71">
                <a:extLst>
                  <a:ext uri="{FF2B5EF4-FFF2-40B4-BE49-F238E27FC236}">
                    <a16:creationId xmlns:a16="http://schemas.microsoft.com/office/drawing/2014/main" id="{8E44D8DF-6579-7F40-A242-DA920ED3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41" name="Rectangle 72">
                <a:extLst>
                  <a:ext uri="{FF2B5EF4-FFF2-40B4-BE49-F238E27FC236}">
                    <a16:creationId xmlns:a16="http://schemas.microsoft.com/office/drawing/2014/main" id="{CD513B5C-7113-F14D-99D9-C73E95E46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6A7D29E-C46B-0747-86B2-75419D5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328901"/>
              <a:ext cx="986752" cy="182532"/>
              <a:chOff x="5893" y="4026"/>
              <a:chExt cx="466" cy="115"/>
            </a:xfrm>
          </p:grpSpPr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4F04C9DB-93AE-614C-8876-96E3637C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C5554F3B-E2F0-2945-A366-E7AD36F46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78782E55-DCC7-CE44-991D-BF17096DD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D72408E-6A44-9448-B58A-ED029093D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  <p:grpSp>
          <p:nvGrpSpPr>
            <p:cNvPr id="29" name="Group 78">
              <a:extLst>
                <a:ext uri="{FF2B5EF4-FFF2-40B4-BE49-F238E27FC236}">
                  <a16:creationId xmlns:a16="http://schemas.microsoft.com/office/drawing/2014/main" id="{8ED4F9E5-4BBE-B548-9115-7B8E22D2A2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52504" y="6552703"/>
              <a:ext cx="986752" cy="182532"/>
              <a:chOff x="5893" y="4167"/>
              <a:chExt cx="466" cy="115"/>
            </a:xfrm>
          </p:grpSpPr>
          <p:sp>
            <p:nvSpPr>
              <p:cNvPr id="30" name="Rectangle 79">
                <a:extLst>
                  <a:ext uri="{FF2B5EF4-FFF2-40B4-BE49-F238E27FC236}">
                    <a16:creationId xmlns:a16="http://schemas.microsoft.com/office/drawing/2014/main" id="{3B8A6581-131D-824E-8913-DB991DC5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1" name="Rectangle 80">
                <a:extLst>
                  <a:ext uri="{FF2B5EF4-FFF2-40B4-BE49-F238E27FC236}">
                    <a16:creationId xmlns:a16="http://schemas.microsoft.com/office/drawing/2014/main" id="{F8A4D103-CAB9-A240-B9CA-A489B8D46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2" name="Rectangle 81">
                <a:extLst>
                  <a:ext uri="{FF2B5EF4-FFF2-40B4-BE49-F238E27FC236}">
                    <a16:creationId xmlns:a16="http://schemas.microsoft.com/office/drawing/2014/main" id="{041501D7-F06A-BF49-A8E5-02731A994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  <p:sp>
            <p:nvSpPr>
              <p:cNvPr id="33" name="Rectangle 82">
                <a:extLst>
                  <a:ext uri="{FF2B5EF4-FFF2-40B4-BE49-F238E27FC236}">
                    <a16:creationId xmlns:a16="http://schemas.microsoft.com/office/drawing/2014/main" id="{F99404D7-4332-9643-B495-D6154C54F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Calibri" charset="0"/>
                  <a:ea typeface="宋体" charset="-122"/>
                </a:endParaRPr>
              </a:p>
            </p:txBody>
          </p:sp>
        </p:grpSp>
      </p:grpSp>
      <p:sp>
        <p:nvSpPr>
          <p:cNvPr id="82" name="Rectangle 83">
            <a:extLst>
              <a:ext uri="{FF2B5EF4-FFF2-40B4-BE49-F238E27FC236}">
                <a16:creationId xmlns:a16="http://schemas.microsoft.com/office/drawing/2014/main" id="{43ABAB17-CA5F-A74E-BB2E-090DBF5B85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1341968"/>
            <a:ext cx="1590238" cy="187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6799" tIns="53401" rIns="106799" bIns="53401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eaLnBrk="0" hangingPunct="0">
              <a:lnSpc>
                <a:spcPct val="120000"/>
              </a:lnSpc>
              <a:spcBef>
                <a:spcPct val="20000"/>
              </a:spcBef>
              <a:buFont typeface="Arial" charset="0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</p:txBody>
      </p:sp>
      <p:sp>
        <p:nvSpPr>
          <p:cNvPr id="83" name="Rectangle 84">
            <a:extLst>
              <a:ext uri="{FF2B5EF4-FFF2-40B4-BE49-F238E27FC236}">
                <a16:creationId xmlns:a16="http://schemas.microsoft.com/office/drawing/2014/main" id="{349F19F3-23A8-3242-9192-BA7445FD94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40755" y="8468"/>
            <a:ext cx="1590238" cy="57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06799" tIns="53401" rIns="106799" bIns="53401">
            <a:spAutoFit/>
          </a:bodyPr>
          <a:lstStyle/>
          <a:p>
            <a:pPr>
              <a:lnSpc>
                <a:spcPct val="120000"/>
              </a:lnSpc>
              <a:buClr>
                <a:srgbClr val="777777"/>
              </a:buClr>
              <a:buSzPct val="60000"/>
              <a:buFont typeface="Wingdings" charset="2"/>
              <a:buNone/>
            </a:pPr>
            <a:r>
              <a:rPr lang="zh-CN" altLang="en-US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333" dirty="0">
                <a:solidFill>
                  <a:srgbClr val="374154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endParaRPr lang="zh-CN" altLang="en-US" sz="1333" dirty="0">
              <a:solidFill>
                <a:srgbClr val="37415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2">
            <a:extLst>
              <a:ext uri="{FF2B5EF4-FFF2-40B4-BE49-F238E27FC236}">
                <a16:creationId xmlns:a16="http://schemas.microsoft.com/office/drawing/2014/main" id="{B952CFF2-CD76-E646-B5C0-160ACDA764BB}"/>
              </a:ext>
            </a:extLst>
          </p:cNvPr>
          <p:cNvSpPr txBox="1"/>
          <p:nvPr userDrawn="1"/>
        </p:nvSpPr>
        <p:spPr>
          <a:xfrm>
            <a:off x="553765" y="6454018"/>
            <a:ext cx="728026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rgbClr val="1D1D1A"/>
              </a:buClr>
              <a:buSzPct val="50000"/>
              <a:buFont typeface="Wingdings" pitchFamily="2" charset="2"/>
              <a:buNone/>
            </a:pPr>
            <a:r>
              <a:rPr lang="en-US" altLang="zh-CN" sz="1200" dirty="0">
                <a:solidFill>
                  <a:schemeClr val="bg1"/>
                </a:solidFill>
                <a:latin typeface="Futura Medium" panose="020B0602020204020303" pitchFamily="34" charset="-79"/>
                <a:ea typeface="微软雅黑" panose="020B0503020204020204" pitchFamily="34" charset="-122"/>
                <a:cs typeface="Futura Medium" panose="020B0602020204020303" pitchFamily="34" charset="-79"/>
              </a:rPr>
              <a:t>ZOMI</a:t>
            </a:r>
            <a:endParaRPr lang="en-US" sz="1200" dirty="0">
              <a:solidFill>
                <a:schemeClr val="bg1"/>
              </a:solidFill>
              <a:latin typeface="Futura Medium" panose="020B0602020204020303" pitchFamily="34" charset="-79"/>
              <a:ea typeface="微软雅黑" panose="020B0503020204020204" pitchFamily="34" charset="-122"/>
              <a:cs typeface="Futura Medium" panose="020B0602020204020303" pitchFamily="34" charset="-79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A6C0346B-14CF-D843-B655-A3D9F02332A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41" y="6529751"/>
            <a:ext cx="144000" cy="144000"/>
          </a:xfrm>
          <a:prstGeom prst="ellipse">
            <a:avLst/>
          </a:prstGeom>
          <a:ln w="12700" cap="rnd">
            <a:solidFill>
              <a:schemeClr val="bg1"/>
            </a:solidFill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1187798" rtl="0" eaLnBrk="1" latinLnBrk="0" hangingPunct="1">
        <a:lnSpc>
          <a:spcPct val="90000"/>
        </a:lnSpc>
        <a:spcBef>
          <a:spcPct val="0"/>
        </a:spcBef>
        <a:buNone/>
        <a:defRPr sz="6600" b="0" kern="1200">
          <a:solidFill>
            <a:srgbClr val="1D1D1A"/>
          </a:solidFill>
          <a:latin typeface="Futura Medium" panose="020B0602020204020303" pitchFamily="34" charset="-79"/>
          <a:ea typeface="Microsoft YaHei" panose="020B0503020204020204" pitchFamily="34" charset="-122"/>
          <a:cs typeface="Futura Medium" panose="020B0602020204020303" pitchFamily="34" charset="-79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riveLab/Birds-eye-view-Perception" TargetMode="Externa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A78E3-5F62-DDE0-AA66-17298F813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105"/>
            <a:ext cx="12529641" cy="69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74A9CB9F-4DA1-7140-97D3-DE0194B7B103}"/>
              </a:ext>
            </a:extLst>
          </p:cNvPr>
          <p:cNvSpPr txBox="1">
            <a:spLocks/>
          </p:cNvSpPr>
          <p:nvPr/>
        </p:nvSpPr>
        <p:spPr>
          <a:xfrm>
            <a:off x="1915241" y="1584326"/>
            <a:ext cx="8699157" cy="3454166"/>
          </a:xfrm>
          <a:prstGeom prst="rect">
            <a:avLst/>
          </a:prstGeom>
          <a:solidFill>
            <a:srgbClr val="1D1D1A">
              <a:alpha val="50196"/>
            </a:srgbClr>
          </a:solidFill>
        </p:spPr>
        <p:txBody>
          <a:bodyPr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Arial" charset="0"/>
                <a:ea typeface="黑体" pitchFamily="49" charset="-122"/>
                <a:cs typeface="Arial" charset="0"/>
              </a:defRPr>
            </a:lvl5pPr>
            <a:lvl6pPr marL="609402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1218804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828206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2437608" algn="l" rtl="0" eaLnBrk="1" fontAlgn="base" hangingPunct="1">
              <a:spcBef>
                <a:spcPct val="0"/>
              </a:spcBef>
              <a:spcAft>
                <a:spcPct val="0"/>
              </a:spcAft>
              <a:defRPr sz="4265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端到端自动驾驶</a:t>
            </a:r>
            <a:endParaRPr lang="en-US" altLang="zh-CN" sz="8800" kern="0" dirty="0">
              <a:solidFill>
                <a:schemeClr val="tx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zh-CN" altLang="en-US" sz="8800" kern="0" dirty="0">
                <a:solidFill>
                  <a:schemeClr val="tx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算法解读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707447-0FCC-074B-826A-17D5170569B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15663" y="1584325"/>
            <a:ext cx="1181100" cy="644525"/>
          </a:xfrm>
          <a:prstGeom prst="rect">
            <a:avLst/>
          </a:prstGeom>
          <a:noFill/>
        </p:spPr>
        <p:txBody>
          <a:bodyPr anchor="ctr"/>
          <a:lstStyle/>
          <a:p>
            <a:pPr algn="ctr"/>
            <a:r>
              <a:rPr lang="en-US" altLang="zh-CN" sz="2800" dirty="0">
                <a:latin typeface="ACGN-MiaoGB-Flash" panose="02020300000000000000" pitchFamily="18" charset="-122"/>
                <a:ea typeface="ACGN-MiaoGB-Flash" panose="02020300000000000000" pitchFamily="18" charset="-122"/>
              </a:rPr>
              <a:t>ZOMI</a:t>
            </a:r>
            <a:endParaRPr lang="zh-CN" altLang="en-US" sz="2800" dirty="0">
              <a:latin typeface="ACGN-MiaoGB-Flash" panose="02020300000000000000" pitchFamily="18" charset="-122"/>
              <a:ea typeface="ACGN-MiaoGB-Flash" panose="020203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28B713-1474-034E-87C1-E100526817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026" y="3674856"/>
            <a:ext cx="1047155" cy="1047155"/>
          </a:xfrm>
          <a:prstGeom prst="ellipse">
            <a:avLst/>
          </a:prstGeom>
          <a:ln w="1905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635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7DE8FC-7175-EA2A-F4A7-FA1FDB3087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2.1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测评方法</a:t>
            </a:r>
          </a:p>
        </p:txBody>
      </p:sp>
    </p:spTree>
    <p:extLst>
      <p:ext uri="{BB962C8B-B14F-4D97-AF65-F5344CB8AC3E}">
        <p14:creationId xmlns:p14="http://schemas.microsoft.com/office/powerpoint/2010/main" val="56720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3BD141-6ED2-0EF8-75CF-9D16AE95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D157A8-252B-EBE2-7D5E-7A296EB35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端到端自动驾驶学术研究主要分为两类：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闭环方式：</a:t>
            </a:r>
            <a:r>
              <a:rPr lang="zh-CN" altLang="en-US" dirty="0"/>
              <a:t>模拟器（如</a:t>
            </a:r>
            <a:r>
              <a:rPr lang="en" altLang="zh-CN" dirty="0"/>
              <a:t>CARLA</a:t>
            </a:r>
            <a:r>
              <a:rPr lang="zh-CN" altLang="en-US" dirty="0"/>
              <a:t> ）中进行验证，规划下一步指令可以被真实执行。</a:t>
            </a:r>
            <a:endParaRPr lang="en-US" altLang="zh-CN" dirty="0"/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/>
              <a:t>开环方式：</a:t>
            </a:r>
            <a:r>
              <a:rPr lang="zh-CN" altLang="en-US" dirty="0"/>
              <a:t>在已经采集现实数据上进行端到端研究（主要指模仿学习，</a:t>
            </a:r>
            <a:r>
              <a:rPr lang="en-US" altLang="zh-CN" dirty="0"/>
              <a:t>IL</a:t>
            </a:r>
            <a:r>
              <a:rPr lang="zh-CN" altLang="en-US" dirty="0"/>
              <a:t>）</a:t>
            </a:r>
            <a:r>
              <a:rPr lang="zh-CN" altLang="en" dirty="0"/>
              <a:t>。</a:t>
            </a:r>
            <a:endParaRPr lang="en-US" altLang="zh-CN" dirty="0"/>
          </a:p>
          <a:p>
            <a:pPr marL="345016" indent="-342900"/>
            <a:endParaRPr lang="en-US" altLang="zh-CN" sz="2200" dirty="0"/>
          </a:p>
          <a:p>
            <a:pPr marL="345016" indent="-342900"/>
            <a:r>
              <a:rPr lang="zh-CN" altLang="en-US" b="1" dirty="0"/>
              <a:t>开环 </a:t>
            </a:r>
            <a:r>
              <a:rPr lang="en-US" altLang="zh-CN" b="1" dirty="0"/>
              <a:t>vs</a:t>
            </a:r>
            <a:r>
              <a:rPr lang="zh-CN" altLang="en-US" b="1" dirty="0"/>
              <a:t> 闭环：</a:t>
            </a:r>
            <a:r>
              <a:rPr lang="zh-CN" altLang="en-US" dirty="0"/>
              <a:t>闭环是算法控车，开环是算法不控车。用输出规划轨迹和人实际开出轨迹的差距来评分，数学本质是预测误差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4318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3BD141-6ED2-0EF8-75CF-9D16AE95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D157A8-252B-EBE2-7D5E-7A296EB357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39106" lvl="1" indent="-239106">
              <a:buFont typeface="Arial" pitchFamily="34" charset="0"/>
              <a:buChar char="•"/>
            </a:pPr>
            <a:r>
              <a:rPr lang="zh-CN" altLang="en-US" sz="2000" dirty="0"/>
              <a:t>开环方式不能真正看到自动驾驶预测指令执行后效果。由于不能得到反馈，开环测评受限，文献中常用指标是：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b="1" dirty="0"/>
              <a:t>L2 </a:t>
            </a:r>
            <a:r>
              <a:rPr lang="zh-CN" altLang="en-US" b="1" dirty="0"/>
              <a:t>距离：</a:t>
            </a:r>
            <a:r>
              <a:rPr lang="zh-CN" altLang="en-US" dirty="0"/>
              <a:t>计算预测轨迹 </a:t>
            </a:r>
            <a:r>
              <a:rPr lang="en-US" altLang="zh-CN" dirty="0"/>
              <a:t>vs</a:t>
            </a:r>
            <a:r>
              <a:rPr lang="zh-CN" altLang="en-US" dirty="0"/>
              <a:t> 真实轨迹之间 </a:t>
            </a:r>
            <a:r>
              <a:rPr lang="en" altLang="zh-CN" dirty="0"/>
              <a:t>L2</a:t>
            </a:r>
            <a:r>
              <a:rPr lang="zh-CN" altLang="en-US" dirty="0"/>
              <a:t> 距离，来判断预测轨迹的精度；</a:t>
            </a:r>
          </a:p>
          <a:p>
            <a:pPr marL="582006" lvl="1" indent="-342900">
              <a:buFont typeface="+mj-lt"/>
              <a:buAutoNum type="arabicPeriod"/>
            </a:pPr>
            <a:r>
              <a:rPr lang="en" altLang="zh-CN" b="1" dirty="0"/>
              <a:t>Collision Rate</a:t>
            </a:r>
            <a:r>
              <a:rPr lang="zh-CN" altLang="en-US" b="1" dirty="0"/>
              <a:t>：</a:t>
            </a:r>
            <a:r>
              <a:rPr lang="zh-CN" altLang="en-US" dirty="0"/>
              <a:t>通过计算预测轨迹和其他物体发生碰撞概率，来评价预测轨迹的安全性。</a:t>
            </a:r>
          </a:p>
        </p:txBody>
      </p:sp>
    </p:spTree>
    <p:extLst>
      <p:ext uri="{BB962C8B-B14F-4D97-AF65-F5344CB8AC3E}">
        <p14:creationId xmlns:p14="http://schemas.microsoft.com/office/powerpoint/2010/main" val="291041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9EE8F0-A75B-E765-6DE5-C6837DFEC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2.2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BEV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Net</a:t>
            </a:r>
          </a:p>
          <a:p>
            <a:r>
              <a:rPr lang="en" altLang="zh-CN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Birds-eye-view</a:t>
            </a:r>
            <a:r>
              <a:rPr lang="zh-CN" altLang="en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鸟瞰图</a:t>
            </a:r>
            <a:endParaRPr lang="en" altLang="zh-CN" sz="7200" dirty="0">
              <a:latin typeface="Futura Medium" panose="020B0602020204020303" pitchFamily="34" charset="-79"/>
              <a:cs typeface="Futura Medium" panose="020B0602020204020303" pitchFamily="34" charset="-79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63195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BD754F6-048C-BA18-A0B7-091CC6B5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Birds-eye-view</a:t>
            </a:r>
            <a:r>
              <a:rPr lang="zh-CN" altLang="e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鸟瞰图</a:t>
            </a:r>
            <a:endParaRPr lang="zh-CN" altLang="en-US" dirty="0"/>
          </a:p>
        </p:txBody>
      </p:sp>
      <p:pic>
        <p:nvPicPr>
          <p:cNvPr id="10242" name="Picture 2" descr="Visual Perception for Self-Driving Cars! Part 6: Camera to Bird's Eye View  | by Shahrullohon Lutfillohonov | Medium">
            <a:extLst>
              <a:ext uri="{FF2B5EF4-FFF2-40B4-BE49-F238E27FC236}">
                <a16:creationId xmlns:a16="http://schemas.microsoft.com/office/drawing/2014/main" id="{DA3D6D09-52DB-4CCE-A4DF-E8E2524E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1182" y="1210600"/>
            <a:ext cx="8388378" cy="524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8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59267C4-729B-2939-DECE-300882261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Birds-eye-view</a:t>
            </a:r>
            <a:r>
              <a:rPr lang="zh-CN" altLang="e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鸟瞰图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49F99E1-E7D5-61FF-A8EB-7376D0833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pPr algn="ctr"/>
            <a:r>
              <a:rPr lang="en" altLang="zh-CN" dirty="0"/>
              <a:t>Monocular BEV Perception with Transformers in Autonomous Driving</a:t>
            </a:r>
            <a:endParaRPr lang="zh-CN" altLang="en-US" dirty="0"/>
          </a:p>
        </p:txBody>
      </p:sp>
      <p:pic>
        <p:nvPicPr>
          <p:cNvPr id="9220" name="Picture 4" descr="Monocular Bird's-Eye-View Semantic Segmentation for Autonomous Driving | by  Patrick Langechuan Liu | Towards Data Science">
            <a:extLst>
              <a:ext uri="{FF2B5EF4-FFF2-40B4-BE49-F238E27FC236}">
                <a16:creationId xmlns:a16="http://schemas.microsoft.com/office/drawing/2014/main" id="{24C80F66-B669-E8E2-4E67-ABC47889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3791" y="4560774"/>
            <a:ext cx="9506115" cy="168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6F0282B-7BD8-1CC5-5182-2A61943BC2AC}"/>
              </a:ext>
            </a:extLst>
          </p:cNvPr>
          <p:cNvGrpSpPr/>
          <p:nvPr/>
        </p:nvGrpSpPr>
        <p:grpSpPr>
          <a:xfrm>
            <a:off x="1014574" y="1640128"/>
            <a:ext cx="9836864" cy="2298834"/>
            <a:chOff x="1046104" y="1661149"/>
            <a:chExt cx="9836864" cy="2298834"/>
          </a:xfrm>
        </p:grpSpPr>
        <p:pic>
          <p:nvPicPr>
            <p:cNvPr id="9218" name="Picture 2" descr="Monocular BEV Perception with Transformers in Autonomous Driving | by  Patrick Langechuan Liu | Towards Data Science">
              <a:extLst>
                <a:ext uri="{FF2B5EF4-FFF2-40B4-BE49-F238E27FC236}">
                  <a16:creationId xmlns:a16="http://schemas.microsoft.com/office/drawing/2014/main" id="{EF478290-7ACB-63B9-D386-8FBBD236D3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104" y="1756278"/>
              <a:ext cx="1947288" cy="216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Monocular BEV Perception with Transformers in Autonomous Driving | by  Patrick Langechuan Liu | Towards Data Science">
              <a:extLst>
                <a:ext uri="{FF2B5EF4-FFF2-40B4-BE49-F238E27FC236}">
                  <a16:creationId xmlns:a16="http://schemas.microsoft.com/office/drawing/2014/main" id="{3299C556-289B-876D-C777-69FCFB978F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08034" y="1790437"/>
              <a:ext cx="5780691" cy="216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Monocular BEV Perception with Transformers in Autonomous Driving | by  Patrick Langechuan Liu | Towards Data Science">
              <a:extLst>
                <a:ext uri="{FF2B5EF4-FFF2-40B4-BE49-F238E27FC236}">
                  <a16:creationId xmlns:a16="http://schemas.microsoft.com/office/drawing/2014/main" id="{02FECB4F-A9FC-C8A8-D3E4-0A0B6C0C9E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7797" b="-391"/>
            <a:stretch/>
          </p:blipFill>
          <p:spPr bwMode="auto">
            <a:xfrm>
              <a:off x="9355113" y="1661149"/>
              <a:ext cx="1527855" cy="216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588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9EE8F0-A75B-E765-6DE5-C6837DFEC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2.3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栅格网络</a:t>
            </a:r>
            <a:endParaRPr lang="en-US" altLang="zh-CN" sz="8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" altLang="zh-CN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</a:p>
        </p:txBody>
      </p:sp>
    </p:spTree>
    <p:extLst>
      <p:ext uri="{BB962C8B-B14F-4D97-AF65-F5344CB8AC3E}">
        <p14:creationId xmlns:p14="http://schemas.microsoft.com/office/powerpoint/2010/main" val="284928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DA85958-3BC3-0120-DEB5-B3F63F810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188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11B4EE5-CAA2-8648-FBCB-9051847C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36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567402B-57A6-2AE6-DBCA-69467B47F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6" y="0"/>
            <a:ext cx="12174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998155-9F77-DD03-7806-9B55EBEBF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3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EC2114F1-2A24-46A6-F6B3-2AB11F83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2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40108A5D-56C9-6A06-A02A-E55D740F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379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BC902-8E03-DB47-A6D1-4587F68D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sym typeface="Huawei Sans" panose="020C0503030203020204" pitchFamily="34" charset="0"/>
              </a:rPr>
              <a:t>关于自动驾驶内容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275F-E2FC-CB4B-BF84-40CABBAE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57" y="1198605"/>
            <a:ext cx="11161240" cy="5093337"/>
          </a:xfrm>
        </p:spPr>
        <p:txBody>
          <a:bodyPr anchor="ctr"/>
          <a:lstStyle/>
          <a:p>
            <a:pPr algn="l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b="1" dirty="0"/>
              <a:t>端到端自动驾驶技术路线是什么方式？</a:t>
            </a:r>
            <a:endParaRPr lang="en-US" altLang="zh-CN" sz="2400" b="1" dirty="0"/>
          </a:p>
          <a:p>
            <a:pPr lvl="1">
              <a:lnSpc>
                <a:spcPct val="200000"/>
              </a:lnSpc>
            </a:pPr>
            <a:r>
              <a:rPr lang="zh-CN" altLang="en-US" sz="2000" dirty="0"/>
              <a:t>从感知、规控的独立模型演进到端到端？</a:t>
            </a:r>
            <a:endParaRPr lang="en-US" altLang="zh-CN" sz="2000" dirty="0"/>
          </a:p>
          <a:p>
            <a:pPr lvl="1">
              <a:lnSpc>
                <a:spcPct val="200000"/>
              </a:lnSpc>
            </a:pPr>
            <a:r>
              <a:rPr lang="zh-CN" altLang="en-US" sz="2000" dirty="0"/>
              <a:t>直接从零开始重新设计端到端？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6486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F8F6881-1271-28FF-8EFD-1C05B132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701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566AD1CA-46FD-13FF-2DAE-132C21D7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Occupancy Network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41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A2898-FEBD-C5ED-3901-CF77C009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E60BA0-FFDB-8865-98D8-038FFD763E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62BEE81-A367-74CA-D56A-B48B5EEC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27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6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92C746B4-BCB6-BDAB-2108-ED7E369D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" altLang="zh-CN" dirty="0"/>
              <a:t>Vector Space</a:t>
            </a:r>
            <a:r>
              <a:rPr lang="zh-CN" altLang="en-US" dirty="0"/>
              <a:t>的</a:t>
            </a:r>
            <a:r>
              <a:rPr lang="en" altLang="zh-CN" dirty="0"/>
              <a:t>FSD</a:t>
            </a:r>
            <a:r>
              <a:rPr lang="zh-CN" altLang="en-US" dirty="0"/>
              <a:t>路径规划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F7E335-1C0C-B488-9407-DEC117E91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165F2F-E274-EFCE-736C-5E1D3E43A8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806" y="1065700"/>
            <a:ext cx="11121129" cy="53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2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9EE8F0-A75B-E765-6DE5-C6837DFEC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2.4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E2E </a:t>
            </a:r>
            <a:r>
              <a:rPr lang="zh-CN" altLang="en-US" sz="8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最新算法</a:t>
            </a:r>
            <a:endParaRPr lang="en" altLang="zh-CN" sz="7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350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8B27CD-78D9-0A4D-B3F5-6AC8AADA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理想汽车</a:t>
            </a:r>
            <a:r>
              <a:rPr lang="en-US" altLang="zh-CN" dirty="0"/>
              <a:t>+</a:t>
            </a:r>
            <a:r>
              <a:rPr lang="zh-CN" altLang="en-US" dirty="0"/>
              <a:t>清华大学 </a:t>
            </a:r>
            <a:r>
              <a:rPr lang="en-US" altLang="zh-CN" dirty="0" err="1"/>
              <a:t>DriveVLM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4929AA-7D8E-8BE2-20D6-5D7BA4A536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181" y="1472114"/>
            <a:ext cx="7954768" cy="48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18B27CD-78D9-0A4D-B3F5-6AC8AADA0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理想汽车</a:t>
            </a:r>
            <a:r>
              <a:rPr lang="en-US" altLang="zh-CN" dirty="0"/>
              <a:t>+</a:t>
            </a:r>
            <a:r>
              <a:rPr lang="zh-CN" altLang="en-US" dirty="0"/>
              <a:t>清华大学 </a:t>
            </a:r>
            <a:r>
              <a:rPr lang="en-US" altLang="zh-CN" dirty="0" err="1"/>
              <a:t>DriveVLM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4B9A1E-9DFD-59A7-C769-2F18F96B2A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47" y="1507315"/>
            <a:ext cx="11140067" cy="46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3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2E4603B-5031-BAD7-63FE-31B0FAE4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地平线 </a:t>
            </a:r>
            <a:r>
              <a:rPr lang="en" altLang="zh-CN" dirty="0"/>
              <a:t>VADv2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560BC63-9DFC-A82B-5F77-94915AE36E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" altLang="zh-CN" dirty="0"/>
              <a:t>VADv2: End-to-End Vectorized Autonomous Driving via Probabilistic Planning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43D4ED-A0E5-A790-354B-65E7E45D2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514" y="2036926"/>
            <a:ext cx="10561734" cy="42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864782B-BFA1-76C3-D9AE-3D3FF41C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地平线 </a:t>
            </a:r>
            <a:r>
              <a:rPr lang="en" altLang="zh-CN" dirty="0"/>
              <a:t>VADv2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4F9765-94F0-A67C-0EC5-57742E24AF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6BEEF3-8478-A953-F784-E17C8BB9FF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761" y="1360170"/>
            <a:ext cx="8373220" cy="505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9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8BFBE09-02E6-5A1F-7D62-6B693C6A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UniAD</a:t>
            </a:r>
            <a:r>
              <a:rPr lang="zh-CN" altLang="en-US" dirty="0"/>
              <a:t> </a:t>
            </a:r>
            <a:r>
              <a:rPr lang="en-US" altLang="zh-CN" dirty="0"/>
              <a:t>2023 </a:t>
            </a:r>
            <a:r>
              <a:rPr lang="en" altLang="zh-CN" dirty="0"/>
              <a:t>CPVR Best Paper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FE54EA-C118-99F0-C967-B4A0C1A6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21" y="1360170"/>
            <a:ext cx="9093665" cy="4939416"/>
          </a:xfrm>
          <a:prstGeom prst="rect">
            <a:avLst/>
          </a:prstGeo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3D3386-733E-ADDC-3996-5FF21697E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96886" y="1360170"/>
            <a:ext cx="2401128" cy="4994910"/>
          </a:xfrm>
        </p:spPr>
        <p:txBody>
          <a:bodyPr anchor="ctr"/>
          <a:lstStyle/>
          <a:p>
            <a:r>
              <a:rPr lang="en" altLang="zh-CN" dirty="0" err="1"/>
              <a:t>UniAD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个模块：</a:t>
            </a:r>
            <a:endParaRPr lang="en-US" altLang="zh-CN" dirty="0"/>
          </a:p>
          <a:p>
            <a:pPr lvl="1"/>
            <a:r>
              <a:rPr lang="zh-CN" altLang="en-US" dirty="0"/>
              <a:t>特征提取</a:t>
            </a:r>
            <a:endParaRPr lang="en-US" altLang="zh-CN" dirty="0"/>
          </a:p>
          <a:p>
            <a:pPr lvl="1"/>
            <a:r>
              <a:rPr lang="zh-CN" altLang="en-US" dirty="0"/>
              <a:t>感知模块</a:t>
            </a:r>
            <a:endParaRPr lang="en-US" altLang="zh-CN" dirty="0"/>
          </a:p>
          <a:p>
            <a:pPr lvl="1"/>
            <a:r>
              <a:rPr lang="zh-CN" altLang="en-US" dirty="0"/>
              <a:t>预测模块</a:t>
            </a:r>
            <a:endParaRPr lang="en-US" altLang="zh-CN" dirty="0"/>
          </a:p>
          <a:p>
            <a:pPr lvl="1"/>
            <a:r>
              <a:rPr lang="zh-CN" altLang="en-US" dirty="0"/>
              <a:t>规划模块</a:t>
            </a:r>
            <a:endParaRPr lang="en-US" altLang="zh-CN" dirty="0"/>
          </a:p>
          <a:p>
            <a:r>
              <a:rPr lang="en" altLang="zh-CN" dirty="0"/>
              <a:t>Planning</a:t>
            </a:r>
            <a:r>
              <a:rPr lang="zh-CN" altLang="en-US" dirty="0"/>
              <a:t> 为导性的网络模型。</a:t>
            </a:r>
            <a:endParaRPr lang="en-US" altLang="zh-CN" dirty="0"/>
          </a:p>
          <a:p>
            <a:r>
              <a:rPr lang="zh-CN" altLang="en-US" dirty="0"/>
              <a:t>单模型统一传统</a:t>
            </a:r>
            <a:r>
              <a:rPr lang="en-US" altLang="zh-CN" dirty="0"/>
              <a:t>AD</a:t>
            </a:r>
            <a:r>
              <a:rPr lang="zh-CN" altLang="en-US" dirty="0"/>
              <a:t>技术方案。</a:t>
            </a:r>
          </a:p>
        </p:txBody>
      </p:sp>
    </p:spTree>
    <p:extLst>
      <p:ext uri="{BB962C8B-B14F-4D97-AF65-F5344CB8AC3E}">
        <p14:creationId xmlns:p14="http://schemas.microsoft.com/office/powerpoint/2010/main" val="211974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2380D07-FCBB-C4DD-4739-550A4FF7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UniAD</a:t>
            </a:r>
            <a:r>
              <a:rPr lang="zh-CN" altLang="en-US" dirty="0"/>
              <a:t> </a:t>
            </a:r>
            <a:r>
              <a:rPr lang="en-US" altLang="zh-CN" dirty="0"/>
              <a:t>2023 </a:t>
            </a:r>
            <a:r>
              <a:rPr lang="en" altLang="zh-CN" dirty="0"/>
              <a:t>CPVR Best Paper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4B6FFC-0BB7-87F3-60A7-DD4E7F1819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45" y="1664970"/>
            <a:ext cx="10963472" cy="43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8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04382349-4C54-6470-3E13-70C4FF0E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6A904D36-8F93-D171-E412-D4C10CBC99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采访多个路人甲，对自动驾驶的看法（一本正经胡说八道）</a:t>
            </a:r>
          </a:p>
        </p:txBody>
      </p:sp>
    </p:spTree>
    <p:extLst>
      <p:ext uri="{BB962C8B-B14F-4D97-AF65-F5344CB8AC3E}">
        <p14:creationId xmlns:p14="http://schemas.microsoft.com/office/powerpoint/2010/main" val="291434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7B49AAB-3A80-C3FE-A3E6-728671BE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UniAD</a:t>
            </a:r>
            <a:r>
              <a:rPr lang="zh-CN" altLang="en-US" dirty="0"/>
              <a:t> </a:t>
            </a:r>
            <a:r>
              <a:rPr lang="en-US" altLang="zh-CN" dirty="0"/>
              <a:t>2023 </a:t>
            </a:r>
            <a:r>
              <a:rPr lang="en" altLang="zh-CN" dirty="0"/>
              <a:t>CPVR Best Paper 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B0B190-52DB-40FE-1536-B5202FFDCD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1A1F29-E084-6719-8EDE-142671D40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74" y="1643752"/>
            <a:ext cx="10977453" cy="43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44324E7-F729-F524-A7F4-58F705AB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GenAD</a:t>
            </a:r>
            <a:r>
              <a:rPr lang="en" altLang="zh-CN" dirty="0"/>
              <a:t>: Generative End-to-End Autonomous Driving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A84865-F1FA-6BD1-CCF2-C371A933D4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07" y="1278770"/>
            <a:ext cx="8669547" cy="50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3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0D8CB0F-D15B-3CE9-8563-8E7A55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GenAD</a:t>
            </a:r>
            <a:r>
              <a:rPr lang="en" altLang="zh-CN" dirty="0"/>
              <a:t>: Generative End-to-End Autonomous Driving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BF5F78-5AEB-52D2-4243-0080AFD82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22" y="1339306"/>
            <a:ext cx="10401717" cy="496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7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A36E55-9806-800C-8C8B-C8BEFFAB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Hydra-MDP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6D7583-B767-5918-09EB-9054320AAA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5" y="1509168"/>
            <a:ext cx="4757662" cy="47904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F6DFD7-18D6-85C2-DCA2-E4E6429743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1747" y="1163387"/>
            <a:ext cx="5351004" cy="453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2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5497C0-B346-B75E-DA8A-38146F62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" altLang="zh-CN" dirty="0"/>
              <a:t>Hydra-MDP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F6327E-2157-CED0-FC76-151D37B3C0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41B90-373F-7622-5F5F-2BA03280DC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55" y="1360170"/>
            <a:ext cx="11231492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5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CB881-8241-FAC6-7EED-C982AA8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端到端式的技术路线：从感知出发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91B5ED-B188-23BF-BBDB-9B41D4E5F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147604"/>
            <a:ext cx="10963473" cy="5207476"/>
          </a:xfrm>
        </p:spPr>
        <p:txBody>
          <a:bodyPr/>
          <a:lstStyle/>
          <a:p>
            <a:r>
              <a:rPr lang="zh-CN" altLang="en-US" b="1" dirty="0"/>
              <a:t>从感知出发，先解决感知与规划间潜层信息丢失的问题：</a:t>
            </a:r>
            <a:endParaRPr lang="en-US" altLang="zh-CN" b="1" dirty="0"/>
          </a:p>
          <a:p>
            <a:pPr lvl="1"/>
            <a:r>
              <a:rPr lang="zh-CN" altLang="en-US" dirty="0"/>
              <a:t>规划想要使用感知的特征信息必须要有有规划模型，但业界规划效果特别明显的模型少。为了让规划模型化，学术界适用模型来直接输出规划轨迹。</a:t>
            </a:r>
            <a:endParaRPr lang="en-US" altLang="zh-C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6CFC3A-7E47-DC31-5E18-B0E12DF00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989" y="3429000"/>
            <a:ext cx="10206783" cy="24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8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099E0-670A-0C08-EF43-963446B2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端到端式的技术路线：从规划出发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BD26DD-395E-D0A4-43D1-93C1AF1DED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先解决规划问题，因其对驾驶效果影响最直接的模块：</a:t>
            </a:r>
            <a:endParaRPr lang="en-US" altLang="zh-CN" b="1" dirty="0"/>
          </a:p>
          <a:p>
            <a:pPr lvl="1"/>
            <a:r>
              <a:rPr lang="zh-CN" altLang="en-US" dirty="0"/>
              <a:t>方案 </a:t>
            </a:r>
            <a:r>
              <a:rPr lang="en-US" altLang="zh-CN" dirty="0"/>
              <a:t>1</a:t>
            </a:r>
            <a:r>
              <a:rPr lang="zh-CN" altLang="en-US" dirty="0"/>
              <a:t>：先用业界比较成熟的预测模型出个主车的粗规划结果，再用规则 </a:t>
            </a:r>
            <a:r>
              <a:rPr lang="en-US" altLang="zh-CN" dirty="0"/>
              <a:t>rule-base</a:t>
            </a:r>
            <a:r>
              <a:rPr lang="zh-CN" altLang="en-US" dirty="0"/>
              <a:t> 来修正；</a:t>
            </a:r>
            <a:endParaRPr lang="en-US" altLang="zh-CN" dirty="0"/>
          </a:p>
          <a:p>
            <a:pPr lvl="1"/>
            <a:r>
              <a:rPr lang="zh-CN" altLang="en-US" dirty="0"/>
              <a:t>方案 </a:t>
            </a:r>
            <a:r>
              <a:rPr lang="en-US" altLang="zh-CN" dirty="0"/>
              <a:t>2</a:t>
            </a:r>
            <a:r>
              <a:rPr lang="zh-CN" altLang="en-US" dirty="0"/>
              <a:t>：使用多模型进行评价，输出大量待选轨迹，通过规则来实现轨迹初选。</a:t>
            </a:r>
            <a:endParaRPr lang="en-US" altLang="zh-CN" dirty="0"/>
          </a:p>
          <a:p>
            <a:pPr lvl="1"/>
            <a:r>
              <a:rPr lang="zh-CN" altLang="en-US" dirty="0"/>
              <a:t>方案 </a:t>
            </a:r>
            <a:r>
              <a:rPr lang="en-US" altLang="zh-CN" dirty="0"/>
              <a:t>3</a:t>
            </a:r>
            <a:r>
              <a:rPr lang="zh-CN" altLang="en-US" dirty="0"/>
              <a:t>：上述方案结合，预测和多模型打分适用一个融合模型。</a:t>
            </a:r>
          </a:p>
          <a:p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137BB-E2DB-78B0-5EF1-8B9FB4ED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617" y="3764513"/>
            <a:ext cx="10707511" cy="25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7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7DD480-5CD6-94F5-F49C-F154A92839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/>
              <a:t>03.</a:t>
            </a:r>
            <a:r>
              <a:rPr lang="zh-CN" altLang="en-US" dirty="0"/>
              <a:t> 技术思考</a:t>
            </a:r>
          </a:p>
        </p:txBody>
      </p:sp>
    </p:spTree>
    <p:extLst>
      <p:ext uri="{BB962C8B-B14F-4D97-AF65-F5344CB8AC3E}">
        <p14:creationId xmlns:p14="http://schemas.microsoft.com/office/powerpoint/2010/main" val="1466688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CC306D-EFB0-0301-C27F-F1A7C69E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思考点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46E37E46-881D-0E2C-EB17-4AAB0C1A5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635" y="1360170"/>
            <a:ext cx="10963473" cy="4994910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sz="2000" b="1" dirty="0"/>
              <a:t>端到端感知，端到端决策规划都可以算作是端到端自动驾驶？</a:t>
            </a:r>
            <a:endParaRPr lang="en-US" altLang="zh-CN" sz="2000" b="1" dirty="0"/>
          </a:p>
          <a:p>
            <a:pPr marL="694190" lvl="1" indent="-457200"/>
            <a:r>
              <a:rPr lang="zh-CN" altLang="en-US" sz="1600" dirty="0"/>
              <a:t>学术没有给出明确结论，无论是感知后处理，还是规划候选轨迹评分，甚至是安全兜底策略，引入了规则代码（</a:t>
            </a:r>
            <a:r>
              <a:rPr lang="en-US" altLang="zh-CN" sz="1600" dirty="0"/>
              <a:t>if</a:t>
            </a:r>
            <a:r>
              <a:rPr lang="zh-CN" altLang="en-US" sz="1600" dirty="0"/>
              <a:t> </a:t>
            </a:r>
            <a:r>
              <a:rPr lang="en-US" altLang="zh-CN" sz="1600" dirty="0"/>
              <a:t>else </a:t>
            </a:r>
            <a:r>
              <a:rPr lang="zh-CN" altLang="en-US" sz="1600" dirty="0"/>
              <a:t>等），系统便不是全可微，损失了端到端通过训练获得全局优化的优势。</a:t>
            </a:r>
            <a:endParaRPr lang="en-US" altLang="zh-CN" sz="1600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000" b="1" dirty="0"/>
              <a:t>端到端是对传统</a:t>
            </a:r>
            <a:r>
              <a:rPr lang="en-US" altLang="zh-CN" sz="2000" b="1" dirty="0"/>
              <a:t> AD</a:t>
            </a:r>
            <a:r>
              <a:rPr lang="zh-CN" altLang="en-US" sz="2000" b="1" dirty="0"/>
              <a:t>技术的推倒重来？</a:t>
            </a:r>
            <a:endParaRPr lang="en-US" altLang="zh-CN" sz="2000" b="1" dirty="0"/>
          </a:p>
          <a:p>
            <a:pPr marL="694190" lvl="1" indent="-457200"/>
            <a:r>
              <a:rPr lang="zh-CN" altLang="en-US" sz="1600" dirty="0"/>
              <a:t>包括特斯拉所在，传统 </a:t>
            </a:r>
            <a:r>
              <a:rPr lang="en-US" altLang="zh-CN" sz="1600" dirty="0"/>
              <a:t>AD</a:t>
            </a:r>
            <a:r>
              <a:rPr lang="zh-CN" altLang="en-US" sz="1600" dirty="0"/>
              <a:t> 技术积累并没有被抛弃，从台前迁移到幕后。</a:t>
            </a:r>
            <a:r>
              <a:rPr lang="en-US" altLang="zh-CN" sz="1600" dirty="0"/>
              <a:t>1</a:t>
            </a:r>
            <a:r>
              <a:rPr lang="zh-CN" altLang="en-US" sz="1600" dirty="0"/>
              <a:t>）端到端可以从原有技术基础上，逐步减少规则代码实现端到端可导。</a:t>
            </a:r>
            <a:r>
              <a:rPr lang="en-US" altLang="zh-CN" sz="1600" dirty="0"/>
              <a:t>2</a:t>
            </a:r>
            <a:r>
              <a:rPr lang="zh-CN" altLang="en-US" sz="1600" dirty="0"/>
              <a:t>）遇到未知情况仍然由传统</a:t>
            </a:r>
            <a:r>
              <a:rPr lang="en-US" altLang="zh-CN" sz="1600" dirty="0"/>
              <a:t> AD </a:t>
            </a:r>
            <a:r>
              <a:rPr lang="zh-CN" altLang="en-US" sz="1600" dirty="0"/>
              <a:t>接管。</a:t>
            </a:r>
          </a:p>
        </p:txBody>
      </p:sp>
    </p:spTree>
    <p:extLst>
      <p:ext uri="{BB962C8B-B14F-4D97-AF65-F5344CB8AC3E}">
        <p14:creationId xmlns:p14="http://schemas.microsoft.com/office/powerpoint/2010/main" val="234388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88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B35311-2A7F-9159-7279-60CD2C6A67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01.</a:t>
            </a:r>
            <a:r>
              <a:rPr lang="zh-CN" altLang="en-US" dirty="0"/>
              <a:t> 传统级联与</a:t>
            </a:r>
            <a:endParaRPr lang="en-US" altLang="zh-CN" dirty="0"/>
          </a:p>
          <a:p>
            <a:r>
              <a:rPr lang="zh-CN" altLang="en-US" dirty="0"/>
              <a:t>端到端算法</a:t>
            </a:r>
          </a:p>
        </p:txBody>
      </p:sp>
    </p:spTree>
    <p:extLst>
      <p:ext uri="{BB962C8B-B14F-4D97-AF65-F5344CB8AC3E}">
        <p14:creationId xmlns:p14="http://schemas.microsoft.com/office/powerpoint/2010/main" val="39658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6EED80-45C9-71D8-9CDF-2BF4CADD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传统自动驾驶系统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F9E7999-B4C8-C442-D686-511D3C48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3967" y="1390650"/>
            <a:ext cx="3444240" cy="4994910"/>
          </a:xfrm>
        </p:spPr>
        <p:txBody>
          <a:bodyPr/>
          <a:lstStyle/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高精地图（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Mapping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感知（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Perception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定位（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Localization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目标跟踪（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Tracking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行为规划（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Predicting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路径规划（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Path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Planning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决策（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Decision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Making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控制（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Controls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en-US" altLang="zh-CN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582006" lvl="1" indent="-342900">
              <a:buFont typeface="+mj-lt"/>
              <a:buAutoNum type="arabicPeriod"/>
            </a:pP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仿真和测试（</a:t>
            </a:r>
            <a:r>
              <a:rPr lang="en-US" altLang="zh-CN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Simulation</a:t>
            </a:r>
            <a:r>
              <a:rPr lang="zh-CN" altLang="en-US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）</a:t>
            </a:r>
            <a:endParaRPr lang="zh-CN" alt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A9A899-1F6A-C815-1B45-64EA22FA2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594" y="1584960"/>
            <a:ext cx="8187373" cy="438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D8F2FF-391F-BEE7-217F-089F2139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传统自动驾驶系统：级联式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F874539-2303-64E3-D0BB-E7E2B6818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每个模型都要专门进行训练、优化、迭代，随着模型不断进化，参数量提高和数据量增加，所需研发投入大，研发成本高。</a:t>
            </a:r>
          </a:p>
          <a:p>
            <a:r>
              <a:rPr lang="zh-CN" altLang="en-US" dirty="0"/>
              <a:t>模块化架构可以看做级联流水线，模型的输入参数，是前级模型的输出结果。如果前级模型输出结果有误差，会影响下一级模型输出，导致累计级联误差，最终影响系统性能。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5E542EB-E709-84DA-528B-42C988BB7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429" y="4397977"/>
            <a:ext cx="11251883" cy="109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4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C5B4184-DAE5-B02F-0F13-6F2BFDD8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端到端方式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F250DE0-35D2-0705-A75A-75C63A144B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通过一个模型实现流程中多个模型的功能。该模型可以接收传感器数据（图像、激光雷达等）作为输入，并输出车辆控制指令（如方向盘角度、刹车和加速等）。通过大规模数据集和训练算法，模型能够学习从感知到控制的完整驾驶策略。</a:t>
            </a:r>
          </a:p>
          <a:p>
            <a:endParaRPr lang="zh-CN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069F4C1-FCC7-9DC5-99F6-0BCBAD91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770" y="3429000"/>
            <a:ext cx="10529057" cy="24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8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E33062-2803-165A-5E94-C8A6A062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级联方案与端到端方案对比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216BDB27-8535-833A-A77E-F208298304A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5048834"/>
              </p:ext>
            </p:extLst>
          </p:nvPr>
        </p:nvGraphicFramePr>
        <p:xfrm>
          <a:off x="623888" y="1360489"/>
          <a:ext cx="10963275" cy="481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4425">
                  <a:extLst>
                    <a:ext uri="{9D8B030D-6E8A-4147-A177-3AD203B41FA5}">
                      <a16:colId xmlns:a16="http://schemas.microsoft.com/office/drawing/2014/main" val="1272449254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406423560"/>
                    </a:ext>
                  </a:extLst>
                </a:gridCol>
                <a:gridCol w="3654425">
                  <a:extLst>
                    <a:ext uri="{9D8B030D-6E8A-4147-A177-3AD203B41FA5}">
                      <a16:colId xmlns:a16="http://schemas.microsoft.com/office/drawing/2014/main" val="590344923"/>
                    </a:ext>
                  </a:extLst>
                </a:gridCol>
              </a:tblGrid>
              <a:tr h="535199">
                <a:tc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级联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bg1"/>
                          </a:solidFill>
                        </a:rPr>
                        <a:t>端到端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011776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模型算法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规则判断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模型算法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数据驱动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30751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未知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69448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可解释性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820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响应时延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99542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算法难度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106608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训练难度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991279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评测手段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89353"/>
                  </a:ext>
                </a:extLst>
              </a:tr>
              <a:tr h="535199">
                <a:tc>
                  <a:txBody>
                    <a:bodyPr/>
                    <a:lstStyle/>
                    <a:p>
                      <a:r>
                        <a:rPr lang="zh-CN" altLang="en-US" sz="1600" b="1" dirty="0"/>
                        <a:t>累计误差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</a:t>
                      </a:r>
                    </a:p>
                  </a:txBody>
                  <a:tcPr anchor="ctr">
                    <a:solidFill>
                      <a:srgbClr val="92D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99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17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7DD480-5CD6-94F5-F49C-F154A92839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02.</a:t>
            </a:r>
            <a:r>
              <a:rPr lang="zh-CN" altLang="en-US" dirty="0"/>
              <a:t> </a:t>
            </a:r>
            <a:r>
              <a:rPr lang="en-US" altLang="zh-CN" dirty="0"/>
              <a:t>E2E </a:t>
            </a:r>
            <a:r>
              <a:rPr lang="zh-CN" altLang="en-US" dirty="0"/>
              <a:t>算法解读</a:t>
            </a:r>
          </a:p>
        </p:txBody>
      </p:sp>
    </p:spTree>
    <p:extLst>
      <p:ext uri="{BB962C8B-B14F-4D97-AF65-F5344CB8AC3E}">
        <p14:creationId xmlns:p14="http://schemas.microsoft.com/office/powerpoint/2010/main" val="1915779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3.xml><?xml version="1.0" encoding="utf-8"?>
<a:theme xmlns:a="http://schemas.openxmlformats.org/drawingml/2006/main" name="5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4.xml><?xml version="1.0" encoding="utf-8"?>
<a:theme xmlns:a="http://schemas.openxmlformats.org/drawingml/2006/main" name="4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CW2.0_PPT template 1_light color_16x9.pptx" id="{EB755E8C-9C49-4156-972A-77C71199DF41}" vid="{41D20CE4-194A-496B-A9F4-B09CE5EED04B}"/>
    </a:ext>
  </a:extLst>
</a:theme>
</file>

<file path=ppt/theme/theme5.xml><?xml version="1.0" encoding="utf-8"?>
<a:theme xmlns:a="http://schemas.openxmlformats.org/drawingml/2006/main" name="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ode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43592</TotalTime>
  <Words>955</Words>
  <Application>Microsoft Macintosh PowerPoint</Application>
  <PresentationFormat>自定义</PresentationFormat>
  <Paragraphs>111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Microsoft YaHei</vt:lpstr>
      <vt:lpstr>Microsoft YaHei</vt:lpstr>
      <vt:lpstr>ACGN-MiaoGB-Flash</vt:lpstr>
      <vt:lpstr>Arial</vt:lpstr>
      <vt:lpstr>Calibri</vt:lpstr>
      <vt:lpstr>FUTURA MEDIUM</vt:lpstr>
      <vt:lpstr>FUTURA MEDIUM</vt:lpstr>
      <vt:lpstr>Gill Sans MT</vt:lpstr>
      <vt:lpstr>Wingdings</vt:lpstr>
      <vt:lpstr>封面页_图片版 </vt:lpstr>
      <vt:lpstr>1_内容Copytext </vt:lpstr>
      <vt:lpstr>5_内容Copytext </vt:lpstr>
      <vt:lpstr>4_内容Copytext </vt:lpstr>
      <vt:lpstr>code01</vt:lpstr>
      <vt:lpstr>1_code01</vt:lpstr>
      <vt:lpstr>结束页</vt:lpstr>
      <vt:lpstr>PowerPoint 演示文稿</vt:lpstr>
      <vt:lpstr>关于自动驾驶内容</vt:lpstr>
      <vt:lpstr>PowerPoint 演示文稿</vt:lpstr>
      <vt:lpstr>PowerPoint 演示文稿</vt:lpstr>
      <vt:lpstr>传统自动驾驶系统</vt:lpstr>
      <vt:lpstr>传统自动驾驶系统：级联式</vt:lpstr>
      <vt:lpstr>端到端方式</vt:lpstr>
      <vt:lpstr>级联方案与端到端方案对比</vt:lpstr>
      <vt:lpstr>PowerPoint 演示文稿</vt:lpstr>
      <vt:lpstr>PowerPoint 演示文稿</vt:lpstr>
      <vt:lpstr>研究方式</vt:lpstr>
      <vt:lpstr>研究方式</vt:lpstr>
      <vt:lpstr>PowerPoint 演示文稿</vt:lpstr>
      <vt:lpstr>Birds-eye-view鸟瞰图</vt:lpstr>
      <vt:lpstr>Birds-eye-view鸟瞰图</vt:lpstr>
      <vt:lpstr>PowerPoint 演示文稿</vt:lpstr>
      <vt:lpstr>Occupancy Network</vt:lpstr>
      <vt:lpstr>Occupancy Network</vt:lpstr>
      <vt:lpstr>Occupancy Network</vt:lpstr>
      <vt:lpstr>Occupancy Network</vt:lpstr>
      <vt:lpstr>PowerPoint 演示文稿</vt:lpstr>
      <vt:lpstr>基于Vector Space的FSD路径规划</vt:lpstr>
      <vt:lpstr>PowerPoint 演示文稿</vt:lpstr>
      <vt:lpstr>理想汽车+清华大学 DriveVLM</vt:lpstr>
      <vt:lpstr>理想汽车+清华大学 DriveVLM</vt:lpstr>
      <vt:lpstr>地平线 VADv2</vt:lpstr>
      <vt:lpstr>地平线 VADv2</vt:lpstr>
      <vt:lpstr>UniAD 2023 CPVR Best Paper </vt:lpstr>
      <vt:lpstr>UniAD 2023 CPVR Best Paper </vt:lpstr>
      <vt:lpstr>UniAD 2023 CPVR Best Paper </vt:lpstr>
      <vt:lpstr>GenAD: Generative End-to-End Autonomous Driving</vt:lpstr>
      <vt:lpstr>GenAD: Generative End-to-End Autonomous Driving</vt:lpstr>
      <vt:lpstr>NVIDIA Hydra-MDP</vt:lpstr>
      <vt:lpstr>NVIDIA Hydra-MDP</vt:lpstr>
      <vt:lpstr>端到端式的技术路线：从感知出发</vt:lpstr>
      <vt:lpstr>端到端式的技术路线：从规划出发</vt:lpstr>
      <vt:lpstr>PowerPoint 演示文稿</vt:lpstr>
      <vt:lpstr>思考点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sunbeilei</dc:creator>
  <cp:lastModifiedBy>ZOMI</cp:lastModifiedBy>
  <cp:revision>12060</cp:revision>
  <cp:lastPrinted>2023-09-08T09:14:01Z</cp:lastPrinted>
  <dcterms:created xsi:type="dcterms:W3CDTF">2020-08-28T08:44:19Z</dcterms:created>
  <dcterms:modified xsi:type="dcterms:W3CDTF">2024-07-21T02:46:00Z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(3)OuEhQ/z37fX125OKW3g17C5bV+y7G/gKJsML0A5/OgKvtn7/T6c/4T6hn9nIqtn/Da2DV0e1
YkZiURPiLC42MShcL/fZA4mE6VGaOA2FvlYfHIYSZJ2x/7mdLeRmmf1w4X0A5d4CCuYz4S2H
9F45z8fGjkVdbq/n1HUN8RuI504mZdRYgPGJ6zxlPm72+/xu+geTV5g6L4LIrOfp3Uz3lD3L
ea+4faiLw6pVexN8LT</vt:lpwstr>
  </property>
  <property fmtid="{D5CDD505-2E9C-101B-9397-08002B2CF9AE}" pid="3" name="_2015_ms_pID_7253431">
    <vt:lpwstr>ecQIe4CoyIly6OHTxuVhmieGPnYbA3uXbJm6HMUaTsPG0exzxoZIPn
gyqoQOOR7cQacoowLqktKvvgDWrIVtDqwjU4OI88dpKCXaoMY848xAR2s3foFSDFY9jS7oet
R0Py72DRnsqr3DDSQaooMLXWBuiLhuIYzMBDAV+PWApFaPwoPpXlY37MgIx3bHfWgjTOwZ3v
JN/RPQQfhjHqAE9PqhRy6dkuTle3NIqVbx2m</vt:lpwstr>
  </property>
  <property fmtid="{D5CDD505-2E9C-101B-9397-08002B2CF9AE}" pid="4" name="_2015_ms_pID_7253432">
    <vt:lpwstr>3A==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1664329715</vt:lpwstr>
  </property>
</Properties>
</file>